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F6561B-2E3B-4BDA-8569-5AD6E1C02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019783"/>
              </p:ext>
            </p:extLst>
          </p:nvPr>
        </p:nvGraphicFramePr>
        <p:xfrm>
          <a:off x="522514" y="175576"/>
          <a:ext cx="11000791" cy="1674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500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6799846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1996865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1756580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2734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558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AGENSI TUNGGAL PERUMAHAN NEGARA BAKAL DITUBUH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OGOS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558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MALAYSIA KETANDUSAN TENAGA MAHIR RUMAH PASANG SIAP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26 OGOS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3728344"/>
                  </a:ext>
                </a:extLst>
              </a:tr>
              <a:tr h="3558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KEMBANG PROGRAM LATIHAN, TINGKAT KEMAHIRAN-PAKAR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26 OGOS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52101135"/>
                  </a:ext>
                </a:extLst>
              </a:tr>
              <a:tr h="3558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RUMAH KABIN PREHAB MAKIN DIGEMARI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26 OGOS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75682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 OGOS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BH|AGENSI TUNGGAL PERUMAHAN NEGARA BAKAL DITUBUH| MS 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EA3E42-1AA7-4117-85BC-ACFC1083D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11" y="1576872"/>
            <a:ext cx="10714577" cy="528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6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3FEDB3-D63F-4DA3-A35E-FB33B68A4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32F29C9-2AE7-4DE9-A1DA-BA9F90F3CC69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26 OGOS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SH|MALAYSIA KETANDUSAN TENAGA MAHIR RUMAH PASANG SIAP| MS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F06F95-7492-46D1-B9AC-34AD3BEE0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703" y="1807158"/>
            <a:ext cx="9078592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7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F93C09-1549-4AF5-A21E-6B36BE6AB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7A01759-6FFD-42F7-B2E8-0051B9C2B401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cap="all" dirty="0"/>
              <a:t>22 OGOS 2025</a:t>
            </a:r>
          </a:p>
          <a:p>
            <a:pPr marL="0" indent="0" algn="ctr">
              <a:buNone/>
            </a:pPr>
            <a:r>
              <a:rPr lang="en-US" sz="1600" dirty="0"/>
              <a:t>SH| MALAYSIA KETANDUSAN TENAGA MAHIR RUMAH PASANG SIAP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/>
              <a:t>| MS 2 SAMBUNGAN….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C659ED-5CBC-4B5E-8BD5-5C9020F4D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466" y="1807158"/>
            <a:ext cx="9069066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2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BCE080C-AF9F-4E37-8C2D-5FAB55F16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4E7247A-17B3-402C-8A5E-9AD489625B70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22 OGOS 2025</a:t>
            </a:r>
          </a:p>
          <a:p>
            <a:pPr marL="0" indent="0" algn="ctr">
              <a:buNone/>
            </a:pPr>
            <a:r>
              <a:rPr lang="en-US" sz="1400" dirty="0"/>
              <a:t>SH| KEMBANG PROGRAM LATIHAN, TINGKAT KEMAHIRAN-PAKAR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| MS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9357AD-82B4-4FBA-91E9-DB42AA533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312" y="652727"/>
            <a:ext cx="2915057" cy="594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78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2B8879-00F2-4F39-B776-BE112AD82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02F28AD-93A8-4EA4-B199-66127C4FE6FE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22 MAC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SH|RUMAH KABIN PREHAB MAKIN DIGEMARI| MS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F4C9AA-C539-4FED-9A91-DF7EDDD1A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274" y="1585715"/>
            <a:ext cx="7408506" cy="518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87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2787</TotalTime>
  <Words>139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BERITA HARIAN</vt:lpstr>
      <vt:lpstr>SINAR HARIAN</vt:lpstr>
      <vt:lpstr>SINAR HARIAN</vt:lpstr>
      <vt:lpstr>SINAR HARIAN</vt:lpstr>
      <vt:lpstr>SINAR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MOHE2</cp:lastModifiedBy>
  <cp:revision>105</cp:revision>
  <dcterms:created xsi:type="dcterms:W3CDTF">2023-04-11T00:27:44Z</dcterms:created>
  <dcterms:modified xsi:type="dcterms:W3CDTF">2025-09-02T02:29:12Z</dcterms:modified>
</cp:coreProperties>
</file>