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415" r:id="rId4"/>
    <p:sldId id="344" r:id="rId5"/>
    <p:sldId id="414" r:id="rId6"/>
    <p:sldId id="429" r:id="rId7"/>
    <p:sldId id="430" r:id="rId8"/>
    <p:sldId id="435" r:id="rId9"/>
    <p:sldId id="4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44390"/>
              </p:ext>
            </p:extLst>
          </p:nvPr>
        </p:nvGraphicFramePr>
        <p:xfrm>
          <a:off x="324415" y="365433"/>
          <a:ext cx="11217245" cy="224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6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WUJUDKAN SISTEM PASARAN TENAGA ELEKTRIK LEBIH INOVATIF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300624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REFORMASI SEMIKONDUKTOR, KHIDMAT GLOBAL DIBERI TUMPUAN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1985338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SASAR EKSPORT PRODUK E&amp;E RM1 TRILION MENJELANG 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083735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KAJI POTENSI TENAGA NUKLEAR JANA ELEKTRIK BERSIH, STABIL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KILANG EV PROTON HAMPIR SIAP, BEROPERASI BULAN DEPAN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 OGOS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’KEJUTAN CHINA KEDUA’ LAMBAKAN PRODUK UJI EKONOMI, INDUSTRI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PERATUS LORI SAMPAH MALAYSIA GUNA EV MULAI 2027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BH|WUJUDKAN SISTEM PASARAN TENAGA ELEKTRIK LEBIH INOVATIF|MS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AC2BC-8E2B-4EFE-A934-ABC66823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6" y="1752600"/>
            <a:ext cx="1186909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BH|REFORMASI SEMIKONDUKTOR, KHIDMAT GLOBAL DIBERI TUMPUAN|MS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E1173-A1F6-40EA-88B7-EC3F8B7B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1647730"/>
            <a:ext cx="7419975" cy="48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SASAR EKSPORT PRODUK E&amp;E RM1 TRILION MENJELANG 2030|MS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FE961-6EDA-410C-9A99-B78A43ED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891"/>
            <a:ext cx="11975419" cy="51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KAJI POTENSI TENAGA NUKLEAR JANA ELEKTRIK BERSIH, STABIL|MS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19B-C14C-436B-95B3-672BD84E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25" y="1642916"/>
            <a:ext cx="7900146" cy="51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BH|KILANG EV PROTON HAMPIR SIAP, BEROPERASI BULAN DEPAN|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9749D-1AF1-47BD-9D1D-D1B83686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890" y="1620570"/>
            <a:ext cx="7564220" cy="51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4A7AE-227A-40EC-B1A9-C73DE230F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80" y="1548144"/>
            <a:ext cx="10972800" cy="522384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900615-A980-49C1-8D6B-A1C2B7FE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66A8BD-8A0E-4552-9527-AED59771EA40}"/>
              </a:ext>
            </a:extLst>
          </p:cNvPr>
          <p:cNvSpPr txBox="1">
            <a:spLocks/>
          </p:cNvSpPr>
          <p:nvPr/>
        </p:nvSpPr>
        <p:spPr>
          <a:xfrm>
            <a:off x="2645720" y="929772"/>
            <a:ext cx="6622920" cy="6817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BH|’KEJUTAN CHINA KEDUA’ LAMBAKAN PRODUK UJI EKONOMI, INDUSTRI MALAYSIA| MS 10</a:t>
            </a:r>
          </a:p>
        </p:txBody>
      </p:sp>
    </p:spTree>
    <p:extLst>
      <p:ext uri="{BB962C8B-B14F-4D97-AF65-F5344CB8AC3E}">
        <p14:creationId xmlns:p14="http://schemas.microsoft.com/office/powerpoint/2010/main" val="20407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900615-A980-49C1-8D6B-A1C2B7FE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66A8BD-8A0E-4552-9527-AED59771EA40}"/>
              </a:ext>
            </a:extLst>
          </p:cNvPr>
          <p:cNvSpPr txBox="1">
            <a:spLocks/>
          </p:cNvSpPr>
          <p:nvPr/>
        </p:nvSpPr>
        <p:spPr>
          <a:xfrm>
            <a:off x="2245259" y="929772"/>
            <a:ext cx="7668286" cy="6817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BH|’KEJUTAN CHINA KEDUA’ LAMBAKAN PRODUK UJI EKONOMI, INDUSTRI MALAYSIA| MS 10 (SAMBUNGAN)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D24C80-F166-4E47-9740-58A01E3EB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998" y="1520981"/>
            <a:ext cx="10398003" cy="4861712"/>
          </a:xfrm>
        </p:spPr>
      </p:pic>
    </p:spTree>
    <p:extLst>
      <p:ext uri="{BB962C8B-B14F-4D97-AF65-F5344CB8AC3E}">
        <p14:creationId xmlns:p14="http://schemas.microsoft.com/office/powerpoint/2010/main" val="300558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D6922E-4011-4C56-9A0A-7769CE89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442" y="292697"/>
            <a:ext cx="7659232" cy="630755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21916DD-7759-4455-B3CE-0003233D06AF}"/>
              </a:ext>
            </a:extLst>
          </p:cNvPr>
          <p:cNvSpPr txBox="1">
            <a:spLocks/>
          </p:cNvSpPr>
          <p:nvPr/>
        </p:nvSpPr>
        <p:spPr>
          <a:xfrm>
            <a:off x="2245259" y="929772"/>
            <a:ext cx="7668286" cy="681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BH|20 PERATUS LORI SAMPAH MALAYSIA GUNA EV MULAI 2027| MS 23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55A35D-3CF3-40C1-A57A-093463D9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875" y="1611516"/>
            <a:ext cx="8908610" cy="5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268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221</cp:revision>
  <dcterms:created xsi:type="dcterms:W3CDTF">2023-04-11T00:27:44Z</dcterms:created>
  <dcterms:modified xsi:type="dcterms:W3CDTF">2025-09-02T02:32:13Z</dcterms:modified>
</cp:coreProperties>
</file>