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8" r:id="rId2"/>
    <p:sldId id="259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D8F8F4-AC03-47C1-A6E2-DF2829055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21611"/>
              </p:ext>
            </p:extLst>
          </p:nvPr>
        </p:nvGraphicFramePr>
        <p:xfrm>
          <a:off x="785813" y="366509"/>
          <a:ext cx="10620373" cy="87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14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460575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59553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159549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PASARAN HARTANAH DIJANGKA MENINGKAT 12 PERATUS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cap="all" dirty="0"/>
                        <a:t>11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FIRM KEEPS ÓVERWEIGHT’STANCE ON PROPERTY SECTOR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JULAI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81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SH|PASARAN HARTANAH DIJANGKA MENINGKAT 12 PERATUS| MS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5D88A-AD78-4DD4-B018-B5FD1734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" y="1539551"/>
            <a:ext cx="11579290" cy="50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JULAI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NST|FIRM KEEPS ÓVERWEIGHT’STANCE ON PROPERTY SECTOR| MS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5D14A-3C25-44C1-8D6D-686D202F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00" y="1577046"/>
            <a:ext cx="9045763" cy="52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62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SINAR HARIAN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100</cp:revision>
  <dcterms:created xsi:type="dcterms:W3CDTF">2023-04-11T00:27:44Z</dcterms:created>
  <dcterms:modified xsi:type="dcterms:W3CDTF">2025-08-13T00:22:22Z</dcterms:modified>
</cp:coreProperties>
</file>