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1" r:id="rId2"/>
    <p:sldId id="270" r:id="rId3"/>
    <p:sldId id="271" r:id="rId4"/>
    <p:sldId id="259" r:id="rId5"/>
    <p:sldId id="260" r:id="rId6"/>
    <p:sldId id="261" r:id="rId7"/>
    <p:sldId id="262" r:id="rId8"/>
    <p:sldId id="267" r:id="rId9"/>
    <p:sldId id="268" r:id="rId10"/>
    <p:sldId id="412" r:id="rId11"/>
    <p:sldId id="4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22933"/>
              </p:ext>
            </p:extLst>
          </p:nvPr>
        </p:nvGraphicFramePr>
        <p:xfrm>
          <a:off x="785813" y="366509"/>
          <a:ext cx="10620373" cy="269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14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085184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36997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76050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ELECTRIC RAPID BUSES ROLLOUT IN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ÓVERWEIGHT’CALL ON POWER INFRASTRUCTURE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TENAGA SOLAR SOLUSI JIMAT BIL ELEKTRIK, MESRA ALAM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INDUSTRI ELEKTRIK, ELEKTRONIK TERUS TARIK PELABURAN GLOBAL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PERANG HARGA EV MAKIN MEMUNCAK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  <a:tr h="2665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COST-SAVING, ECO-FRIENDLY SOLUTION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23370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SEMICONDUCTOR INDUSTRY TO BENEFIT FROM SUPPLY CHAIN FOCUS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93919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PELABURAN MEGA INFINEON JADIKAN MALAYSIA HAB SEMIKONDUKTOR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29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353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4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A3E0EF-BCF4-4F9E-B6FB-6EEFD107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309" y="1662420"/>
            <a:ext cx="9777742" cy="45235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289C9-3B19-4544-8DE1-582A60A18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E910D5B-F650-43FB-BE9B-A7EC2DA64AD6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7511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JULAI 2025</a:t>
            </a:r>
          </a:p>
          <a:p>
            <a:pPr marL="0" indent="0" algn="ctr">
              <a:buNone/>
            </a:pPr>
            <a:r>
              <a:rPr lang="en-US" sz="1400" dirty="0"/>
              <a:t>NST| SEMICONDUCTOR INDUSTRY TO BENEFIT FROM SUPPLY CHAIN FOCUS| MS 5</a:t>
            </a:r>
          </a:p>
        </p:txBody>
      </p:sp>
    </p:spTree>
    <p:extLst>
      <p:ext uri="{BB962C8B-B14F-4D97-AF65-F5344CB8AC3E}">
        <p14:creationId xmlns:p14="http://schemas.microsoft.com/office/powerpoint/2010/main" val="118765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F6FE1D-E6C7-43F8-88C1-9FC22339F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7" y="2136618"/>
            <a:ext cx="10807921" cy="30172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A1D60E-4B56-482C-AC23-A79EAA5F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8E946F-B37D-4590-9093-852C9232C3C7}"/>
              </a:ext>
            </a:extLst>
          </p:cNvPr>
          <p:cNvSpPr txBox="1">
            <a:spLocks/>
          </p:cNvSpPr>
          <p:nvPr/>
        </p:nvSpPr>
        <p:spPr>
          <a:xfrm>
            <a:off x="3125787" y="1025671"/>
            <a:ext cx="5918200" cy="7511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29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BH|PELABURAN MEGA INFINEON JADIKAN MALAYSIA HAB SEMIKONDUKTOR| MS 24</a:t>
            </a:r>
          </a:p>
        </p:txBody>
      </p:sp>
    </p:spTree>
    <p:extLst>
      <p:ext uri="{BB962C8B-B14F-4D97-AF65-F5344CB8AC3E}">
        <p14:creationId xmlns:p14="http://schemas.microsoft.com/office/powerpoint/2010/main" val="237360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NST|ELECTRIC RAPID BUSES ROLLOUT IN 2026| MS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A9870-A288-4049-8967-9992AE492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53" y="1583018"/>
            <a:ext cx="9031291" cy="518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37BB46-1D9F-405B-9CDB-91322E54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0E8679C-CB1E-4E6D-96C6-051993699087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NST|ÓVERWEIGHT’CALL ON POWER INFRASTRUCTURE| MS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7C8CD-CC6D-4768-8913-CAE65C56D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76" y="1662420"/>
            <a:ext cx="9601200" cy="51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1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38889"/>
            <a:ext cx="4391779" cy="722325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907391" y="761214"/>
            <a:ext cx="6377214" cy="8615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BH|TENAGA SOLAR SOLUSI JIMAT BIL ELEKTRIK, MESRA ALAM| MS 7 (SAMBUNG)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D1195-7CF7-482E-82D7-75BE9F3D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23" y="1509538"/>
            <a:ext cx="7940351" cy="52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37BB46-1D9F-405B-9CDB-91322E54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0E8679C-CB1E-4E6D-96C6-051993699087}"/>
              </a:ext>
            </a:extLst>
          </p:cNvPr>
          <p:cNvSpPr txBox="1">
            <a:spLocks/>
          </p:cNvSpPr>
          <p:nvPr/>
        </p:nvSpPr>
        <p:spPr>
          <a:xfrm>
            <a:off x="2893396" y="957846"/>
            <a:ext cx="6405206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JULAI 2025</a:t>
            </a:r>
          </a:p>
          <a:p>
            <a:pPr marL="0" indent="0" algn="ctr">
              <a:buNone/>
            </a:pPr>
            <a:r>
              <a:rPr lang="en-US" sz="1400" dirty="0"/>
              <a:t>BH| TENAGA SOLAR SOLUSI JIMAT BIL ELEKTRIK, MESRA ALAM | MS 7 (SAMBUNGAN)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FAB117-58DA-4005-BFDA-87F39034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48" y="1875453"/>
            <a:ext cx="7777103" cy="35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0FD551-1B8B-4D7E-A534-8EE30D5A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48220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82135B-37C2-495F-8D09-D0A52C5C8427}"/>
              </a:ext>
            </a:extLst>
          </p:cNvPr>
          <p:cNvSpPr txBox="1">
            <a:spLocks/>
          </p:cNvSpPr>
          <p:nvPr/>
        </p:nvSpPr>
        <p:spPr>
          <a:xfrm>
            <a:off x="3136900" y="799334"/>
            <a:ext cx="5918200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BH|INDUSTRI ELEKTRIK, ELEKTRONIK TERUS TARIK PELABURAN GLOBAL| 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74805-0570-4F29-900A-DD0E0AFD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79" y="1498978"/>
            <a:ext cx="7175239" cy="531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CF047C-0C5F-4E90-8AB1-9250545B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4A57481-343C-45B7-B0A4-28800472408D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BH|PERANG HARGA EV MAKIN MEMUNCAK| MS 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C4E90-0247-4B6A-9907-3D4BA5CA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09" y="1662420"/>
            <a:ext cx="8184879" cy="51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8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0FD551-1B8B-4D7E-A534-8EE30D5A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57551"/>
            <a:ext cx="4391779" cy="691032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82135B-37C2-495F-8D09-D0A52C5C8427}"/>
              </a:ext>
            </a:extLst>
          </p:cNvPr>
          <p:cNvSpPr txBox="1">
            <a:spLocks/>
          </p:cNvSpPr>
          <p:nvPr/>
        </p:nvSpPr>
        <p:spPr>
          <a:xfrm>
            <a:off x="3136900" y="808665"/>
            <a:ext cx="5918200" cy="7307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NST|COST-SAVING, ECO-FRIENDLY SOLUTION| MS  (SAMBUNG)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EF1FF-0A1B-4B5C-B21D-DA4329E5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17" y="1539439"/>
            <a:ext cx="9955763" cy="5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CF047C-0C5F-4E90-8AB1-9250545B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4A57481-343C-45B7-B0A4-28800472408D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JULAI 2025</a:t>
            </a:r>
          </a:p>
          <a:p>
            <a:pPr marL="0" indent="0" algn="ctr">
              <a:buNone/>
            </a:pPr>
            <a:r>
              <a:rPr lang="en-US" sz="1400" dirty="0"/>
              <a:t>NST| COST-SAVING, ECO-FRIENDLY SOLUTION | MS 9 (SAMBUNGAN)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33CA8-D0B5-4B26-9F9A-ECB91329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286" y="1807158"/>
            <a:ext cx="9821187" cy="4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287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NEW STRAITS TIMES</vt:lpstr>
      <vt:lpstr>NEW STRAITS TIMES</vt:lpstr>
      <vt:lpstr>BERITA HARIAN</vt:lpstr>
      <vt:lpstr>BERITA HARIAN</vt:lpstr>
      <vt:lpstr>BERITA HARIAN</vt:lpstr>
      <vt:lpstr>BERITA HARIAN</vt:lpstr>
      <vt:lpstr>NEW STRAITS TIMES</vt:lpstr>
      <vt:lpstr>NEW STRAITS TIMES</vt:lpstr>
      <vt:lpstr>NEW STRAITS TIMES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215</cp:revision>
  <dcterms:created xsi:type="dcterms:W3CDTF">2023-04-11T00:27:44Z</dcterms:created>
  <dcterms:modified xsi:type="dcterms:W3CDTF">2025-08-13T00:21:56Z</dcterms:modified>
</cp:coreProperties>
</file>