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17" r:id="rId2"/>
    <p:sldId id="718" r:id="rId3"/>
    <p:sldId id="73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685" r:id="rId14"/>
    <p:sldId id="701" r:id="rId15"/>
    <p:sldId id="702" r:id="rId16"/>
    <p:sldId id="703" r:id="rId17"/>
    <p:sldId id="709" r:id="rId18"/>
    <p:sldId id="710" r:id="rId19"/>
    <p:sldId id="705" r:id="rId20"/>
    <p:sldId id="706" r:id="rId21"/>
    <p:sldId id="712" r:id="rId22"/>
    <p:sldId id="713" r:id="rId23"/>
    <p:sldId id="714" r:id="rId24"/>
    <p:sldId id="270" r:id="rId25"/>
    <p:sldId id="271" r:id="rId26"/>
    <p:sldId id="272" r:id="rId27"/>
    <p:sldId id="268" r:id="rId28"/>
    <p:sldId id="716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724" r:id="rId38"/>
    <p:sldId id="723" r:id="rId39"/>
    <p:sldId id="725" r:id="rId40"/>
    <p:sldId id="726" r:id="rId41"/>
    <p:sldId id="722" r:id="rId42"/>
    <p:sldId id="727" r:id="rId43"/>
    <p:sldId id="728" r:id="rId44"/>
    <p:sldId id="729" r:id="rId45"/>
    <p:sldId id="730" r:id="rId46"/>
    <p:sldId id="73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802260"/>
              </p:ext>
            </p:extLst>
          </p:nvPr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SASARAN HASIL TAMBAHAN RM10 BILION MAMPU DICAPAI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KEUNTUNGAN SEBELUM CUKAI </a:t>
                      </a:r>
                      <a:r>
                        <a:rPr lang="en-US" sz="1200" dirty="0" err="1"/>
                        <a:t>Jcorp</a:t>
                      </a:r>
                      <a:r>
                        <a:rPr lang="en-US" sz="1200" dirty="0"/>
                        <a:t> NAIK KEPADA RM718j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GAS BERDEPAN IMPAK KEWANGAN RM60j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PUSAT DATA ALAMI KENAIKAN KOS ELEKTRIK HINGGA 15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HASIL TAMBAHAN KUTIPAN SST PERTINGKAT TARAF HIDUP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SEKTOR PENJAGAAN KESIHATAN TERUS HADAPI CABARAN KOS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PENGEMBANGAN PUSAT DATA PICU PERMINTAAN TENAGA, GAS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RMK13 DIJANGKA TUMPU MODEL KERJASAMA AWAM-SWASTA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DUNIA TURUN 16 PERATUS PADA JUN, GAS ASLI NAIK 30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RAIH EKSPORT,PELABURAN BAHARU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cap="all" dirty="0"/>
                        <a:t>7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OPR TURUN KEPADA 2.75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PENGELUARAN MINYAK SAWIT DIJANGKA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BANK NEGARA CUTS OPR TO 2.75PC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cap="all" dirty="0"/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ECONOMISTS: OPR CUT WILL BOOST DOMESTIC DEMAND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SET TO GROW STRONGER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KELUARAN GETAH ASLI NAIK 24.9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DIJANGKA KEKAL KADAR FAEDAH SEPANJANG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DIGITAL, RANTAIAN BEKALAN PERKUKUH DAYA TAHAN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’TARIK AS SATU PELUANG BUKAN MUSIBAH’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66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BH|PENGEMBANGAN PUSAT DATA PICU PERMINTAAN TENAGA, GAS|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1D48F-5D0F-4F7B-AA86-0D6F683B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9" y="1833340"/>
            <a:ext cx="8249801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BH|RMK13 DIJANGKA TUMPU MODEL KERJASAMA AWAM-SWASTA|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128823-C1D8-4AFE-A020-E5D05EA89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11" y="1807158"/>
            <a:ext cx="8106906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2524837" y="911306"/>
            <a:ext cx="7142324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DUNIA TURUN 16 PERATUS PADA JUN, GAS ASLI NAIK 30 PERATUS|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F9B87-0226-49A2-A4EB-7E3BC69EB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68" y="1590421"/>
            <a:ext cx="6535062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SH|RAIH EKSPORT,PELABURAN BAHARU|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A91A2-B6A3-42FC-9DC6-9185A713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9" y="1539550"/>
            <a:ext cx="7071361" cy="51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SH|OPR TURUN KEPADA 2.75 PERATUS|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E606D-E51C-49DD-BF9B-DC556BFF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" y="1511558"/>
            <a:ext cx="11756572" cy="5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OPR TURUN KEPADA 2.75 PERATUS| MS 2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AB958-D500-4407-BEFE-892E9691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0" y="1530220"/>
            <a:ext cx="11588620" cy="5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3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SH|PENGELUARAN MINYAK SAWIT DIJANGKA MENINGKAT|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3515F-2B75-43D9-ABA3-8F9EB8DF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32" y="1511559"/>
            <a:ext cx="8215935" cy="52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7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NST|BANK NEGARA CUTS OPR TO 2.75PC|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2F908-306F-4174-9A17-80C28DC7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28" y="1632857"/>
            <a:ext cx="6241932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5442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NST|ECONOMISTS: OPR CUT WILL BOOST DOMESTIC DEMAND|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0B924-B0CD-44E2-8284-4F39535A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83" y="1380931"/>
            <a:ext cx="7716234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SH|KELUARAN GETAH ASLI NAIK 24.9 PERATUS|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C5F2C-F3F9-420A-B875-7B21537B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662420"/>
            <a:ext cx="11818776" cy="44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ACA9A-1C51-4355-82A1-4968F144D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9274A-927E-468C-A638-D4596B0EF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D8F8F4-AC03-47C1-A6E2-DF2829055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304203"/>
              </p:ext>
            </p:extLst>
          </p:nvPr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KELEBIHAN EKSPORT SAWIT MALAYSIA KE AS BERISIKO TERHAKIS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HUTANG DALAM RINGGIT STABILKAN KEWANGAN KERAJAAN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’BANK NEGARA TAKING CAUTIOUS APPROACH’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KADAR INFLASI JUN TURUN KEPADA 1.1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FDI CIPTA PELUANG PEKERJAAN, BAWA MASUK TEKNOLOGI MODEN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PERCEPAT RUNDINGAN DAGANG DENGAN AS ELAK HILANG DAYA SAING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INFLASI TERKAWAL DIDORONG PENGUKUHAN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BELI SEKARANG, BAYAR KEMUDIAN SUMBANG 0.2 PERATUS HUTANG ISI RUMAH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PENGUMUMAN PM BABIT KOS FISKAL DIANGGAR RM3.1b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BANTUAN TUNAI LONJAK KEYAKINAN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DAGANGAN DAPAT SEDIKIT IMPAK POSITIF PENURUNAN HARGA RON95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MELANGKAH KE MINGGU PENTING HALA TUJU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PAKEJ PENGHARGAAN SERLAH KEYAKINAN TERHADAP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cap="all" dirty="0"/>
                        <a:t>28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FIRMER RINGGIT DRAWS INVESTOR INTEREST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SEMAK SEMULA UNJURAN KDNK 2025 PADA 4-4.8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SEKTOR DOMESTIK STABIL SOKONG EKONOMI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RMK13 MESTI JADI KESINAMBUNGAN KEJAYAAN RMK12 PULIH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MALAYSIA CATAT NILAI TERTINGGI BAHARU RM2.9 TRILION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‘MENANG BESAR’JIKA TARIF AS BAWAH 20 PERATUS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817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SH|BNM DIJANGKA KEKAL KADAR FAEDAH SEPANJANG 2025| MS 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0E963-49AF-4B3E-B25F-D8279F9E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567543"/>
            <a:ext cx="11840548" cy="51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86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SET TO GROW STRONGER|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F7076-30A8-4887-B954-8F60B5C3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299" y="1492899"/>
            <a:ext cx="8079401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84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NST|DECISION MAY RESHAPE PROPERTY MARKET|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372F5-1A8A-48DB-AA1F-9DEAB59F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23" y="1567542"/>
            <a:ext cx="11597951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6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A9976A-B4DC-4317-A8E0-C1255092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F52B97-EAB6-4432-9E2D-8AE5D74824C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NST|GOLD SHINES BRIGHTER| MS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82F6E-C338-4293-89BB-787D39A4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8" y="1562692"/>
            <a:ext cx="9815804" cy="52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21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DIGITAL, RANTAIAN BEKALAN PERKUKUH DAYA TAHAN|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966F9-03E5-4252-9824-707177E0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11" y="1567542"/>
            <a:ext cx="11060068" cy="51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0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808665"/>
            <a:ext cx="5918200" cy="7799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BH|’TARIK AS SATU PELUANG BUKAN MUSIBAH’|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CBBB4-4330-423B-9FA3-572751A3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72" y="1503114"/>
            <a:ext cx="8276253" cy="52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BH|KELEBIHAN EKSPORT SAWIT MALAYSIA KE AS BERISIKO TERHAKIS|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44165-3CF0-43D5-A9EE-0B1CC3FB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82" y="1932991"/>
            <a:ext cx="8178836" cy="29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888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790003"/>
            <a:ext cx="5918200" cy="8089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BH|HUTANG DALAM RINGGIT STABILKAN KEWANGAN KERAJAAN 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47A25-CE92-44B3-A08E-CBF0E718C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40" y="1427229"/>
            <a:ext cx="8509518" cy="53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7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A9976A-B4DC-4317-A8E0-C1255092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2955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F52B97-EAB6-4432-9E2D-8AE5D74824C7}"/>
              </a:ext>
            </a:extLst>
          </p:cNvPr>
          <p:cNvSpPr txBox="1">
            <a:spLocks/>
          </p:cNvSpPr>
          <p:nvPr/>
        </p:nvSpPr>
        <p:spPr>
          <a:xfrm>
            <a:off x="3136900" y="780672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NST|’BANK NEGARA TAKING CAUTIOUS APPROACH’|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9501-AA6E-4760-A34C-CAD768B7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26" y="1457138"/>
            <a:ext cx="5439746" cy="52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97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INFLASI JUN TURUN KEPADA 1.1 PERATUS|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D79F0-CB4F-4C2A-8CEF-CFE02554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68" y="1630638"/>
            <a:ext cx="8248262" cy="5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1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D8F8F4-AC03-47C1-A6E2-DF2829055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807659"/>
              </p:ext>
            </p:extLst>
          </p:nvPr>
        </p:nvGraphicFramePr>
        <p:xfrm>
          <a:off x="785813" y="366509"/>
          <a:ext cx="10620373" cy="87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IMF NAIKKAN UNJURAN KDNK KEPADA 4.5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PEMBAHARUAN STRUKTUR LINDUNGI EKONOMI DARIPADA KEJUTAN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66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808665"/>
            <a:ext cx="5918200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BH|FDI CIPTA PELUANG PEKERJAAN, BAWA MASUK TEKNOLOGI MODEN|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23149-87C0-40C5-A6F1-5A603C30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44" y="1457141"/>
            <a:ext cx="7623110" cy="53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40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879399" y="911306"/>
            <a:ext cx="643319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BH|PERCEPAT RUNDINGAN DAGANG DENGAN AS ELAK HILANG DAYA SAING|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A6A436-B91B-448C-9479-AB347C89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11" y="1530220"/>
            <a:ext cx="9227975" cy="52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8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TERKAWAL DIDORONG PENGUKUHAN RINGGIT|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9377D-F11E-44D3-AFE0-2C42913E9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371" y="1662420"/>
            <a:ext cx="7209258" cy="44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6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265782" y="917543"/>
            <a:ext cx="76604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BH|BELI SEKARANG, BAYAR KEMUDIAN SUMBANG 0.2 PERATUS HUTANG ISI RUMAH|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C5813-9C8A-4BA7-A451-EF21D9FC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46" y="1746399"/>
            <a:ext cx="82486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4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BH|PENGUMUMAN PM BABIT KOS FISKAL DIANGGAR RM3.1b|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31A04-048A-406E-A939-A80A5389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452" y="1563569"/>
            <a:ext cx="7679094" cy="52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59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BH|BANTUAN TUNAI LONJAK KEYAKINAN PELABUR|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5B075-F8CE-45BF-9238-1140A7C0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88" y="1727735"/>
            <a:ext cx="7859222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7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485959" y="908212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DAGANGAN DAPAT SEDIKIT IMPAK POSITIF PENURUNAN HARGA RON95| MS 31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CBAF5-D126-4C76-933C-0DCE244A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64" y="1584621"/>
            <a:ext cx="4078271" cy="51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1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485959" y="908212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MELANGKAH KE MINGGU PENTING HALA TUJU EKONOMI| MS 22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4657B-6D23-4C55-A713-6ACD0D3A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3" y="1539551"/>
            <a:ext cx="10526594" cy="51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4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485959" y="908212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BH|PAKEJ PENGHARGAAN SERLAH KEYAKINAN TERHADAP EKONOMI| MS 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C9A70-90E9-4D89-9752-D5F74263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776" y="1659326"/>
            <a:ext cx="8208448" cy="51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5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485959" y="908212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NST|FIRMER RINGGIT DRAWS INVESTOR INTEREST| MS 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2A56B-2C99-4D76-8853-84884979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8" y="1659326"/>
            <a:ext cx="7983064" cy="49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788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848998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BH|SASARAN HASIL TAMBAHAN RM10 BILION MAMPU DICAPAI|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D46CA-8C3D-4218-B3B9-37E37B85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641" y="1744850"/>
            <a:ext cx="6656716" cy="495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2485959" y="908212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SEMAK SEMULA UNJURAN KDNK 2025 PADA 4-4.8 PERATUS| MS 23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F26F6-5AE3-4A43-BBE8-88E33F24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1567543"/>
            <a:ext cx="9358604" cy="51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59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C77977-87A5-4AE5-B283-CC9B63ED3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098" y="2143109"/>
            <a:ext cx="10421804" cy="338716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3D4118-8DE8-418D-9499-87BFD32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0EBAF53-4146-403D-B268-3347739A3417}"/>
              </a:ext>
            </a:extLst>
          </p:cNvPr>
          <p:cNvSpPr txBox="1">
            <a:spLocks/>
          </p:cNvSpPr>
          <p:nvPr/>
        </p:nvSpPr>
        <p:spPr>
          <a:xfrm>
            <a:off x="2485960" y="1150808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BH|SEKTOR DOMESTIK STABIL SOKONG EKONOMI NEGARA| MS 23 </a:t>
            </a:r>
          </a:p>
        </p:txBody>
      </p:sp>
    </p:spTree>
    <p:extLst>
      <p:ext uri="{BB962C8B-B14F-4D97-AF65-F5344CB8AC3E}">
        <p14:creationId xmlns:p14="http://schemas.microsoft.com/office/powerpoint/2010/main" val="1092211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926BE3-422A-4695-9AB2-1CB69A9AD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25625"/>
            <a:ext cx="10692882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006214-00C4-485B-8CC1-678EC645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8718A2F-3E60-477B-BF38-4EBAD87828BD}"/>
              </a:ext>
            </a:extLst>
          </p:cNvPr>
          <p:cNvSpPr txBox="1">
            <a:spLocks/>
          </p:cNvSpPr>
          <p:nvPr/>
        </p:nvSpPr>
        <p:spPr>
          <a:xfrm>
            <a:off x="2485960" y="1054359"/>
            <a:ext cx="722008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BH|RMK13 MESTI JADI KESINAMBUNGAN KEJAYAAN RMK12 PULIH EKONOMI| MS 25 </a:t>
            </a:r>
          </a:p>
        </p:txBody>
      </p:sp>
    </p:spTree>
    <p:extLst>
      <p:ext uri="{BB962C8B-B14F-4D97-AF65-F5344CB8AC3E}">
        <p14:creationId xmlns:p14="http://schemas.microsoft.com/office/powerpoint/2010/main" val="3701620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6364B1-852D-4366-A6F1-4DB5A8337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318" y="1825625"/>
            <a:ext cx="10030409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B494DA-45DF-48A5-83A1-F2A046C2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FCFC93D-3F3A-4207-8C0C-B1E1E9CD3544}"/>
              </a:ext>
            </a:extLst>
          </p:cNvPr>
          <p:cNvSpPr txBox="1">
            <a:spLocks/>
          </p:cNvSpPr>
          <p:nvPr/>
        </p:nvSpPr>
        <p:spPr>
          <a:xfrm>
            <a:off x="1194318" y="1054359"/>
            <a:ext cx="923730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MALAYSIA CATAT NILAI TERTINGGI BAHARU RM2.9 TRILION| MS 27 </a:t>
            </a:r>
          </a:p>
        </p:txBody>
      </p:sp>
    </p:spTree>
    <p:extLst>
      <p:ext uri="{BB962C8B-B14F-4D97-AF65-F5344CB8AC3E}">
        <p14:creationId xmlns:p14="http://schemas.microsoft.com/office/powerpoint/2010/main" val="2219422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E75B5-AAB5-4CA2-948A-F595BFE72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449" y="2049560"/>
            <a:ext cx="10851502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25B3B5-23DC-4AFB-AD3D-F5C281DB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F46AB21-85B4-4271-942F-86C5DCDC1BE1}"/>
              </a:ext>
            </a:extLst>
          </p:cNvPr>
          <p:cNvSpPr txBox="1">
            <a:spLocks/>
          </p:cNvSpPr>
          <p:nvPr/>
        </p:nvSpPr>
        <p:spPr>
          <a:xfrm>
            <a:off x="2258007" y="1054359"/>
            <a:ext cx="756712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‘MENANG BESAR’JIKA TARIF AS BAWAH 20 PERATUS| MS 22 </a:t>
            </a:r>
          </a:p>
        </p:txBody>
      </p:sp>
    </p:spTree>
    <p:extLst>
      <p:ext uri="{BB962C8B-B14F-4D97-AF65-F5344CB8AC3E}">
        <p14:creationId xmlns:p14="http://schemas.microsoft.com/office/powerpoint/2010/main" val="261494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06745-E0F3-4356-B502-37B20CF21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300" y="1950098"/>
            <a:ext cx="10091400" cy="458476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DBC6F2-3232-4E0F-A305-47B50B01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40EB216-88DE-4AE8-A8CC-2573C742CB44}"/>
              </a:ext>
            </a:extLst>
          </p:cNvPr>
          <p:cNvSpPr txBox="1">
            <a:spLocks/>
          </p:cNvSpPr>
          <p:nvPr/>
        </p:nvSpPr>
        <p:spPr>
          <a:xfrm>
            <a:off x="2258007" y="1054359"/>
            <a:ext cx="756712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BH|IMF NAIKKAN UNJURAN KDNK KEPADA 4.5 PERATUS| MS 22 </a:t>
            </a:r>
          </a:p>
        </p:txBody>
      </p:sp>
    </p:spTree>
    <p:extLst>
      <p:ext uri="{BB962C8B-B14F-4D97-AF65-F5344CB8AC3E}">
        <p14:creationId xmlns:p14="http://schemas.microsoft.com/office/powerpoint/2010/main" val="3936536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FB0718-06F7-4E24-8E34-48398F6BD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04" y="1825625"/>
            <a:ext cx="10086392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2D4948-0C34-4977-9073-5871CF50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355794"/>
            <a:ext cx="6204858" cy="69856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0EFDD7E-0605-4FD5-82D2-D58AA561DA58}"/>
              </a:ext>
            </a:extLst>
          </p:cNvPr>
          <p:cNvSpPr txBox="1">
            <a:spLocks/>
          </p:cNvSpPr>
          <p:nvPr/>
        </p:nvSpPr>
        <p:spPr>
          <a:xfrm>
            <a:off x="2258007" y="1054359"/>
            <a:ext cx="756712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BH|PEMBAHARUAN STRUKTUR LINDUNGI EKONOMI DARIPADA KEJUTAN GLOBAL| MS 24 </a:t>
            </a:r>
          </a:p>
        </p:txBody>
      </p:sp>
    </p:spTree>
    <p:extLst>
      <p:ext uri="{BB962C8B-B14F-4D97-AF65-F5344CB8AC3E}">
        <p14:creationId xmlns:p14="http://schemas.microsoft.com/office/powerpoint/2010/main" val="121097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510" y="113538"/>
            <a:ext cx="4400387" cy="749245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210908" y="864653"/>
            <a:ext cx="5918200" cy="749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BH|KEUNTUNGAN SEBELUM CUKAI </a:t>
            </a:r>
            <a:r>
              <a:rPr lang="en-US" sz="1400" dirty="0" err="1"/>
              <a:t>Jcorp</a:t>
            </a:r>
            <a:r>
              <a:rPr lang="en-US" sz="1400" dirty="0"/>
              <a:t> NAIK KEPADA RM718j|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76EB6-3745-448B-B8E3-6455ACA5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908" y="1613899"/>
            <a:ext cx="5770181" cy="52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845989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GAS BERDEPAN IMPAK KEWANGAN RM60j|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3808C-22A9-41C8-BECD-AA5680BD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58" y="1522748"/>
            <a:ext cx="6698674" cy="52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BH|PUSAT DATA ALAMI KENAIKAN KOS ELEKTRIK HINGGA 15 PERATUS|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0F68A-71F0-4ED6-8D47-0E179C16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31" y="1807158"/>
            <a:ext cx="6525536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7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BH|HASIL TAMBAHAN KUTIPAN SST PERTINGKAT TARAF HIDUP RAKYAT|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1DAEB-CCCB-4514-B751-F348DE0D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61" y="1807158"/>
            <a:ext cx="8240275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4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827327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BH|SEKTOR PENJAGAAN KESIHATAN TERUS HADAPI CABARAN KOS |MS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03A6D-14CB-4AC7-B663-EAC0BFA8B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59" y="1588005"/>
            <a:ext cx="6120881" cy="52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16133</TotalTime>
  <Words>1286</Words>
  <Application>Microsoft Office PowerPoint</Application>
  <PresentationFormat>Widescreen</PresentationFormat>
  <Paragraphs>301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NEW STRAITS TIMES</vt:lpstr>
      <vt:lpstr>NEW STRAITS TIMES</vt:lpstr>
      <vt:lpstr>SINAR HARIAN</vt:lpstr>
      <vt:lpstr>SINAR HARIAN</vt:lpstr>
      <vt:lpstr>NEW STRAITS TIMES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741</cp:revision>
  <dcterms:created xsi:type="dcterms:W3CDTF">2023-04-11T00:27:44Z</dcterms:created>
  <dcterms:modified xsi:type="dcterms:W3CDTF">2025-08-13T00:21:25Z</dcterms:modified>
</cp:coreProperties>
</file>