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728" r:id="rId2"/>
    <p:sldId id="758" r:id="rId3"/>
    <p:sldId id="259" r:id="rId4"/>
    <p:sldId id="730" r:id="rId5"/>
    <p:sldId id="731" r:id="rId6"/>
    <p:sldId id="732" r:id="rId7"/>
    <p:sldId id="733" r:id="rId8"/>
    <p:sldId id="734" r:id="rId9"/>
    <p:sldId id="735" r:id="rId10"/>
    <p:sldId id="736" r:id="rId11"/>
    <p:sldId id="738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727" r:id="rId22"/>
    <p:sldId id="739" r:id="rId23"/>
    <p:sldId id="741" r:id="rId24"/>
    <p:sldId id="743" r:id="rId25"/>
    <p:sldId id="742" r:id="rId26"/>
    <p:sldId id="755" r:id="rId27"/>
    <p:sldId id="756" r:id="rId28"/>
    <p:sldId id="754" r:id="rId29"/>
    <p:sldId id="753" r:id="rId30"/>
    <p:sldId id="752" r:id="rId31"/>
    <p:sldId id="750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8422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38" y="3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8/13/2025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8/13/2025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8/13/2025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8/13/2025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8/13/2025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8/13/2025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8/13/2025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8/13/2025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8/13/2025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8/13/2025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8/13/2025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7A1E04-DC28-4010-A0D5-F115ADD9429A}" type="datetimeFigureOut">
              <a:rPr lang="en-US" smtClean="0"/>
              <a:t>8/13/2025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B1BB974-F381-4522-BF58-60D27F6263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9789165"/>
              </p:ext>
            </p:extLst>
          </p:nvPr>
        </p:nvGraphicFramePr>
        <p:xfrm>
          <a:off x="921317" y="52980"/>
          <a:ext cx="10349366" cy="61576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09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628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075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780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5126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BIL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TAJUK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TARIKH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SURAT</a:t>
                      </a:r>
                      <a:r>
                        <a:rPr lang="en-US" sz="1200" baseline="0" dirty="0"/>
                        <a:t>KHABAR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126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PELAJAR PERLU CABAR DIRI, BERUSAHA JIKA TERIMA JURUSAN BUKAN PILIHAN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 JULAI 2025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951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AI JADI PERISAI CEGAH ANCAMAN SIBER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all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7 JULAI 2025</a:t>
                      </a:r>
                      <a:endParaRPr kumimoji="0" lang="en-US" sz="1200" b="0" i="0" u="none" strike="noStrike" kern="1200" cap="all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SINAR HARIAN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126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AS NAIKKAN TARIF EKSPORT MALAYSIA KE 25 PERATUS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all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9 JULAI 2025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SINAR HARIAN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126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OPR TURUN TINGKAT PERBELANJAAN RAKYAT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all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10  JULAI 2025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SINAR HARIAN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043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ANSURAN RUMAH BOLEH JIMAT RM864 SETAHUN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all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10 JULAI 2025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SINAR HARIAN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858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ELAK MAHASISWA TERJERAT HUTANG BNPL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all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10 JULAI 2025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SINAR HARIAN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616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KPM GARIS TUJUH LANGKAH TANGANI BEBAN GURU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all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11 JULAI 2025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SINAR HARIAN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550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EKOSISTEM KERJAYA DOKTOR PERLU REFORMASI SEGERA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all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11 JULAI 2025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092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TRAVEL SMART:BEAT AI SCAMS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cap="all" dirty="0"/>
                        <a:t>11 JULAI 2025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NEW STRAITS TIMES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991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SUNTIK ELEMEN DIGITAL JADIKAN PROGRAM AKADEMIK, GRADUAN ‘LAKU’DI PASARAN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15 JULAI 2025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BERITA HARIAN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1078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en-US" sz="1200" dirty="0"/>
                        <a:t>PROSES PENJUMUDAN PROGRAM UNIVERSITI AWAM IKUT KEPERLUAN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15 JULAI 2025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BERITA HARIAN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1078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WANITA TERUS UNGGUL DALAM DUNIA KEJURUTERAAN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15 JULAI 2025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BERITA HARIAN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1148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SAINS SOSIAL, TEKNIKAL ANTARA KURSUS DIMANSUH UNIVERSITI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16 JULAI 2025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BERITA HARIAN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1078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14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UA BERDEPAN KEKANGAN ROMBAK SILIBUS MASA TERDEKAT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16 JULAI 2025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BERITA HARIAN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057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MALAYSIA CONTOHI NEW ZEALAND TINGKAT SOSIOEKONOMI ORANG ASLI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16 JULAI 2025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BERITA HARIAN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1078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PROGRAM PENSIJILAN PROFESIONAL BUKA PELUANG KERJAYA GRADUAN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16 JULAI 2025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BERITA HARIAN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31078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AI DI UNIVERSITI, ANTARA MANFAAT DAN ETIKA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21 JULAI 2025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BERITA HARIAN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31078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14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GARIS PANDUAN LITERASI AI DIJANGKA SIAP SEPTEMBER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22 JULAI 2025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31078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15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’WE NEED LAWS TO PROTECT LOCAL WORKS FROM AI’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23 JULAI 2025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NEW STRAITS TIMES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31078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16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STPM,LALUAN STRATEGIK DAN MURAH KE MENARA GADING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28 JULAI 2025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204864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80FD551-1B8B-4D7E-A534-8EE30D5A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AA82135B-37C2-495F-8D09-D0A52C5C8427}"/>
              </a:ext>
            </a:extLst>
          </p:cNvPr>
          <p:cNvSpPr txBox="1">
            <a:spLocks/>
          </p:cNvSpPr>
          <p:nvPr/>
        </p:nvSpPr>
        <p:spPr>
          <a:xfrm>
            <a:off x="3136900" y="911306"/>
            <a:ext cx="591820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11 JULAI 2025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SH|EKOSISTEM KERJAYA DOKTOR PERLU REFORMASI SEGERA| MS 7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1AC1C9-D41D-4191-9C85-6D54BBAB01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580" y="1595535"/>
            <a:ext cx="11663265" cy="4922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4982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NEW STRAITS TIMES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3136900" y="911306"/>
            <a:ext cx="591820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11 JULAI 2025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NST|TRAVEL SMART:BEAT AI SCAMS| MS 15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860C10-17B1-4D89-A40E-C6C32F8C5A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6603" y="1511559"/>
            <a:ext cx="9578794" cy="51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0284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437BB46-1D9F-405B-9CDB-91322E54E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80E8679C-CB1E-4E6D-96C6-051993699087}"/>
              </a:ext>
            </a:extLst>
          </p:cNvPr>
          <p:cNvSpPr txBox="1">
            <a:spLocks/>
          </p:cNvSpPr>
          <p:nvPr/>
        </p:nvSpPr>
        <p:spPr>
          <a:xfrm>
            <a:off x="3136900" y="911306"/>
            <a:ext cx="591820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15 JULAI 2025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BH|SUNTIK ELEMEN DIGITAL JADIKAN PROGRAM AKADEMIK, GRADUAN ‘LAKU’DI PASARAN| MS 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F6181F-785E-4004-BA20-202A6A7848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3870" y="1651894"/>
            <a:ext cx="2851298" cy="49635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0145199-C0AB-4774-8C0A-66CF9230F6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9450" y="1662420"/>
            <a:ext cx="2913912" cy="4505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553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80FD551-1B8B-4D7E-A534-8EE30D5A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AA82135B-37C2-495F-8D09-D0A52C5C8427}"/>
              </a:ext>
            </a:extLst>
          </p:cNvPr>
          <p:cNvSpPr txBox="1">
            <a:spLocks/>
          </p:cNvSpPr>
          <p:nvPr/>
        </p:nvSpPr>
        <p:spPr>
          <a:xfrm>
            <a:off x="3136900" y="911306"/>
            <a:ext cx="5918200" cy="89585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15 JULAI 2025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BH|PROSES PENJUMUDAN PROGRAM UNIVERSITI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 AWAM IKUT KEPERLUAN| MS 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53E73E-80A9-45BA-9974-25323D109D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500" y="392711"/>
            <a:ext cx="3128405" cy="6277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1436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DCF047C-0C5F-4E90-8AB1-9250545BF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C4A57481-343C-45B7-B0A4-28800472408D}"/>
              </a:ext>
            </a:extLst>
          </p:cNvPr>
          <p:cNvSpPr txBox="1">
            <a:spLocks/>
          </p:cNvSpPr>
          <p:nvPr/>
        </p:nvSpPr>
        <p:spPr>
          <a:xfrm>
            <a:off x="3136900" y="911306"/>
            <a:ext cx="591820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15 JULAI 2025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BH|WANITA TERUS UNGGUL DALAM DUNIA KEJURUTERAAN| MS 23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EB4F11-DA5E-4E7A-A9AD-8CF7F647FD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1437" y="1556173"/>
            <a:ext cx="8285583" cy="5208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9874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F026985-C79B-4A13-B9DA-199E935291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4824" y="1869902"/>
            <a:ext cx="8649478" cy="498809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7B491D4-0E43-4506-8C8F-5BC39FE95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6D78DB27-7DD9-4309-90A7-1623E2F5C408}"/>
              </a:ext>
            </a:extLst>
          </p:cNvPr>
          <p:cNvSpPr txBox="1">
            <a:spLocks/>
          </p:cNvSpPr>
          <p:nvPr/>
        </p:nvSpPr>
        <p:spPr>
          <a:xfrm>
            <a:off x="3136900" y="911306"/>
            <a:ext cx="591820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16 JULAI 2025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BH|SAINS SOSIAL, TEKNIKAL ANTARA KURSUS DIMANSUH UNIVERSITI| MS 6</a:t>
            </a:r>
          </a:p>
        </p:txBody>
      </p:sp>
    </p:spTree>
    <p:extLst>
      <p:ext uri="{BB962C8B-B14F-4D97-AF65-F5344CB8AC3E}">
        <p14:creationId xmlns:p14="http://schemas.microsoft.com/office/powerpoint/2010/main" val="5940157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E15B65A-1879-4012-B790-CE7935C4D4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4783" y="1662420"/>
            <a:ext cx="8705461" cy="5035388"/>
          </a:xfrm>
          <a:prstGeom prst="rect">
            <a:avLst/>
          </a:prstGeom>
        </p:spPr>
      </p:pic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DDC0A236-04BD-42B7-93FE-3FA203F87EFD}"/>
              </a:ext>
            </a:extLst>
          </p:cNvPr>
          <p:cNvSpPr txBox="1">
            <a:spLocks/>
          </p:cNvSpPr>
          <p:nvPr/>
        </p:nvSpPr>
        <p:spPr>
          <a:xfrm>
            <a:off x="3136900" y="911306"/>
            <a:ext cx="591820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16 JULAI 2025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BH|UA BERDEPAN KEKANGAN ROMBAK SILIBUS MASA TERDEKAT| MS 6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EB94D12-DA90-48DE-BDF3-9058D576FB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</p:spTree>
    <p:extLst>
      <p:ext uri="{BB962C8B-B14F-4D97-AF65-F5344CB8AC3E}">
        <p14:creationId xmlns:p14="http://schemas.microsoft.com/office/powerpoint/2010/main" val="37515064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9509829-FB76-4BFE-8C9B-77AF634FB3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9511" y="1662420"/>
            <a:ext cx="8985379" cy="503538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EF4E52A-BB2C-46B7-A42D-8B3601ED41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046EF470-B29A-45B2-888F-D45AB8F74DDC}"/>
              </a:ext>
            </a:extLst>
          </p:cNvPr>
          <p:cNvSpPr txBox="1">
            <a:spLocks/>
          </p:cNvSpPr>
          <p:nvPr/>
        </p:nvSpPr>
        <p:spPr>
          <a:xfrm>
            <a:off x="3136900" y="911306"/>
            <a:ext cx="591820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16 JULAI 2025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BH|MALAYSIA CONTOHI NEW ZEALAND TINGKAT SOSIOEKONOMI ORANG ASLI| MS 9</a:t>
            </a:r>
          </a:p>
        </p:txBody>
      </p:sp>
    </p:spTree>
    <p:extLst>
      <p:ext uri="{BB962C8B-B14F-4D97-AF65-F5344CB8AC3E}">
        <p14:creationId xmlns:p14="http://schemas.microsoft.com/office/powerpoint/2010/main" val="32380839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ED1E09E-AF59-4E01-AD48-B02310D9CE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4948" y="1699608"/>
            <a:ext cx="9734270" cy="508266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0523F2E-F114-4F18-8EFD-52148670E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74C834C2-7BEA-4154-81AB-3A41C488D758}"/>
              </a:ext>
            </a:extLst>
          </p:cNvPr>
          <p:cNvSpPr txBox="1">
            <a:spLocks/>
          </p:cNvSpPr>
          <p:nvPr/>
        </p:nvSpPr>
        <p:spPr>
          <a:xfrm>
            <a:off x="3136900" y="911306"/>
            <a:ext cx="591820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16 JULAI 2025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BH|PROGRAM PENSIJILAN PROFESIONAL BUKA PELUANG KERJAYA GRADUAN| MS 11</a:t>
            </a:r>
          </a:p>
        </p:txBody>
      </p:sp>
    </p:spTree>
    <p:extLst>
      <p:ext uri="{BB962C8B-B14F-4D97-AF65-F5344CB8AC3E}">
        <p14:creationId xmlns:p14="http://schemas.microsoft.com/office/powerpoint/2010/main" val="1723696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B0523F2E-F114-4F18-8EFD-52148670E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6688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74C834C2-7BEA-4154-81AB-3A41C488D758}"/>
              </a:ext>
            </a:extLst>
          </p:cNvPr>
          <p:cNvSpPr txBox="1">
            <a:spLocks/>
          </p:cNvSpPr>
          <p:nvPr/>
        </p:nvSpPr>
        <p:spPr>
          <a:xfrm>
            <a:off x="2654559" y="817996"/>
            <a:ext cx="6657133" cy="75111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20 JULAI 2025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BH|AI DI UNIVERSITI, ANTARA MANFAAT DAN ETIKA| MS 21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3698447-2F60-4950-A7E4-BB2E03BE4B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6315" y="1547316"/>
            <a:ext cx="6657133" cy="52158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2BF2761-2CAD-497F-9826-EDD2702F5E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4786" y="4465836"/>
            <a:ext cx="1511563" cy="2334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8676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B1BB974-F381-4522-BF58-60D27F6263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8247353"/>
              </p:ext>
            </p:extLst>
          </p:nvPr>
        </p:nvGraphicFramePr>
        <p:xfrm>
          <a:off x="933061" y="52980"/>
          <a:ext cx="10337622" cy="18963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9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628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075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780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5126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BIL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TAJUK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TARIKH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SURAT</a:t>
                      </a:r>
                      <a:r>
                        <a:rPr lang="en-US" sz="1200" baseline="0" dirty="0"/>
                        <a:t>KHABAR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126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GERAK INTEGRASI PERPADUAN BENTUK SAHSIAH PELAJAR HORMATI KEPELBAGAIAN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29 JULAI 2025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951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RMK13 PERTARUHAN KRITIKAL DEMI KESEJAHTERAAN RAKYAT, NEGARA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all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30 JULAI 2025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126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TERAP KREATIVITI KANAK-KANAK KENAL MATEMATIK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all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30 JULAI 2025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126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KPM TIDAK AKAN BERKOMPROMI ISU KESELAMATAN INSTITUSI PENDIDIKAN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all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31 JULAI 2025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043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GRADUAN TVET DITAJA IKUTI KURSUS KEUSAHAWANAN DI MSU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all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31 JULAI 2025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8580"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22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BANTERAS PERILAKU BULI SEAWAL USIA MUDA SEBELUM TERLAMBAT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all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31 JULAI 2025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348565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B0523F2E-F114-4F18-8EFD-52148670E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38889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74C834C2-7BEA-4154-81AB-3A41C488D758}"/>
              </a:ext>
            </a:extLst>
          </p:cNvPr>
          <p:cNvSpPr txBox="1">
            <a:spLocks/>
          </p:cNvSpPr>
          <p:nvPr/>
        </p:nvSpPr>
        <p:spPr>
          <a:xfrm>
            <a:off x="2575249" y="808665"/>
            <a:ext cx="7203233" cy="68423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22 JULAI 2025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BH|GARIS PANDUAN LITERASI AI DIJANGKA SIAP SEPTEMBER | MS 8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4FA028C-B30B-4A44-BEDB-CC27FE3208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0489" y="1589670"/>
            <a:ext cx="7931021" cy="516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3654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437BB46-1D9F-405B-9CDB-91322E54E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NEW STRAITS TIMES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80E8679C-CB1E-4E6D-96C6-051993699087}"/>
              </a:ext>
            </a:extLst>
          </p:cNvPr>
          <p:cNvSpPr txBox="1">
            <a:spLocks/>
          </p:cNvSpPr>
          <p:nvPr/>
        </p:nvSpPr>
        <p:spPr>
          <a:xfrm>
            <a:off x="3136900" y="911306"/>
            <a:ext cx="591820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23 JULAI 2025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NST|’WE NEED LAWS TO PROTECT LOCAL WORKS FROM AI’| MS 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BF02311-516F-4A8B-8A05-EC5C8F93F9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6900" y="1899363"/>
            <a:ext cx="6010275" cy="360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3865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8A0854C-F4FE-436C-BD40-08C837C68A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5029" y="1825625"/>
            <a:ext cx="10198359" cy="4667250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42B06B1-0786-47B9-8B9D-F66C98C03A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8212" y="365126"/>
            <a:ext cx="9795588" cy="651912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3DF78093-033E-4FF0-A0C1-D80C037036F6}"/>
              </a:ext>
            </a:extLst>
          </p:cNvPr>
          <p:cNvSpPr txBox="1">
            <a:spLocks/>
          </p:cNvSpPr>
          <p:nvPr/>
        </p:nvSpPr>
        <p:spPr>
          <a:xfrm>
            <a:off x="3136900" y="1017038"/>
            <a:ext cx="591820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28 JULAI 2025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BH|STPM,LALUAN STRATEGIK DAN MURAH KE MENARA GADING| MS 20</a:t>
            </a:r>
          </a:p>
        </p:txBody>
      </p:sp>
    </p:spTree>
    <p:extLst>
      <p:ext uri="{BB962C8B-B14F-4D97-AF65-F5344CB8AC3E}">
        <p14:creationId xmlns:p14="http://schemas.microsoft.com/office/powerpoint/2010/main" val="35955409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42B06B1-0786-47B9-8B9D-F66C98C03A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8212" y="365126"/>
            <a:ext cx="9795588" cy="651912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3DF78093-033E-4FF0-A0C1-D80C037036F6}"/>
              </a:ext>
            </a:extLst>
          </p:cNvPr>
          <p:cNvSpPr txBox="1">
            <a:spLocks/>
          </p:cNvSpPr>
          <p:nvPr/>
        </p:nvSpPr>
        <p:spPr>
          <a:xfrm>
            <a:off x="2416629" y="1017038"/>
            <a:ext cx="6638471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28 JULAI 2025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 STPM,LALUAN STRATEGIK DAN MURAH KE MENARA GADING (SAMBUNGAN)| MS 20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A78D22E-0B25-4982-A1E0-DCF17920E1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311" y="1809565"/>
            <a:ext cx="10669489" cy="454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0056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42B06B1-0786-47B9-8B9D-F66C98C03A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8212" y="365126"/>
            <a:ext cx="9795588" cy="651912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3DF78093-033E-4FF0-A0C1-D80C037036F6}"/>
              </a:ext>
            </a:extLst>
          </p:cNvPr>
          <p:cNvSpPr txBox="1">
            <a:spLocks/>
          </p:cNvSpPr>
          <p:nvPr/>
        </p:nvSpPr>
        <p:spPr>
          <a:xfrm>
            <a:off x="1931437" y="1017038"/>
            <a:ext cx="732453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29 JULAI 2025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BH|GERAK INTEGRASI PERPADUAN BENTUK SAHSIAH PELAJAR HORMATI KEPELBAGAIAN| MS 10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9600BEF-53BD-4DE4-8FFA-3BBB113053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1722" y="1668950"/>
            <a:ext cx="10049069" cy="5105075"/>
          </a:xfrm>
        </p:spPr>
      </p:pic>
    </p:spTree>
    <p:extLst>
      <p:ext uri="{BB962C8B-B14F-4D97-AF65-F5344CB8AC3E}">
        <p14:creationId xmlns:p14="http://schemas.microsoft.com/office/powerpoint/2010/main" val="5132109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42B06B1-0786-47B9-8B9D-F66C98C03A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8212" y="365126"/>
            <a:ext cx="9795588" cy="651912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076D8-B3FD-48B7-BC37-2CDB4BBFC4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MY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8C2EE8-A190-47F3-B7C6-2EAC4BC443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4677" y="1876208"/>
            <a:ext cx="10002646" cy="3964754"/>
          </a:xfrm>
          <a:prstGeom prst="rect">
            <a:avLst/>
          </a:prstGeom>
        </p:spPr>
      </p:pic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084EED6A-2E1E-46E0-92D1-AF1646FA3639}"/>
              </a:ext>
            </a:extLst>
          </p:cNvPr>
          <p:cNvSpPr txBox="1">
            <a:spLocks/>
          </p:cNvSpPr>
          <p:nvPr/>
        </p:nvSpPr>
        <p:spPr>
          <a:xfrm>
            <a:off x="1726163" y="1067621"/>
            <a:ext cx="8406881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29 JULAI 2025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BH|GERAK INTEGRASI PERPADUAN BENTUK SAHSIAH PELAJAR HORMATI KEPELBAGAIAN (SAMBUNGAN)| MS 10</a:t>
            </a:r>
          </a:p>
        </p:txBody>
      </p:sp>
    </p:spTree>
    <p:extLst>
      <p:ext uri="{BB962C8B-B14F-4D97-AF65-F5344CB8AC3E}">
        <p14:creationId xmlns:p14="http://schemas.microsoft.com/office/powerpoint/2010/main" val="32992766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42B06B1-0786-47B9-8B9D-F66C98C03A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110" y="362663"/>
            <a:ext cx="9795588" cy="651912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BERITA HARIAN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26E3124-E90A-41BD-B625-C5530B9A67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6490" y="1825625"/>
            <a:ext cx="10747309" cy="4799110"/>
          </a:xfrm>
        </p:spPr>
      </p:pic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084EED6A-2E1E-46E0-92D1-AF1646FA3639}"/>
              </a:ext>
            </a:extLst>
          </p:cNvPr>
          <p:cNvSpPr txBox="1">
            <a:spLocks/>
          </p:cNvSpPr>
          <p:nvPr/>
        </p:nvSpPr>
        <p:spPr>
          <a:xfrm>
            <a:off x="1017037" y="1067621"/>
            <a:ext cx="8892073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30 JULAI 2025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BH|RMK13 PERTARUHAN KRITIKAL DEMI KESEJAHTERAAN RAKYAT, NEGARA| MS 6</a:t>
            </a:r>
          </a:p>
        </p:txBody>
      </p:sp>
    </p:spTree>
    <p:extLst>
      <p:ext uri="{BB962C8B-B14F-4D97-AF65-F5344CB8AC3E}">
        <p14:creationId xmlns:p14="http://schemas.microsoft.com/office/powerpoint/2010/main" val="18142577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42B06B1-0786-47B9-8B9D-F66C98C03A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110" y="362663"/>
            <a:ext cx="9795588" cy="651912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084EED6A-2E1E-46E0-92D1-AF1646FA3639}"/>
              </a:ext>
            </a:extLst>
          </p:cNvPr>
          <p:cNvSpPr txBox="1">
            <a:spLocks/>
          </p:cNvSpPr>
          <p:nvPr/>
        </p:nvSpPr>
        <p:spPr>
          <a:xfrm>
            <a:off x="1017037" y="1067621"/>
            <a:ext cx="8892073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30 JULAI 2025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BH|RMK13 PERTARUHAN KRITIKAL DEMI KESEJAHTERAAN RAKYAT, NEGARA (SAMBUNGAN)| MS 6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B00C0CE-F666-4697-9BF3-E37D96445E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7747" y="1716833"/>
            <a:ext cx="10683551" cy="4460130"/>
          </a:xfrm>
        </p:spPr>
      </p:pic>
    </p:spTree>
    <p:extLst>
      <p:ext uri="{BB962C8B-B14F-4D97-AF65-F5344CB8AC3E}">
        <p14:creationId xmlns:p14="http://schemas.microsoft.com/office/powerpoint/2010/main" val="327428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42B06B1-0786-47B9-8B9D-F66C98C03A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8212" y="365126"/>
            <a:ext cx="9795588" cy="651912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BERITA HARIAN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7F9F836-51B6-43B6-9523-4A6BFD776A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78897" y="1825625"/>
            <a:ext cx="9034206" cy="4351338"/>
          </a:xfrm>
        </p:spPr>
      </p:pic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084EED6A-2E1E-46E0-92D1-AF1646FA3639}"/>
              </a:ext>
            </a:extLst>
          </p:cNvPr>
          <p:cNvSpPr txBox="1">
            <a:spLocks/>
          </p:cNvSpPr>
          <p:nvPr/>
        </p:nvSpPr>
        <p:spPr>
          <a:xfrm>
            <a:off x="1726164" y="1067621"/>
            <a:ext cx="8182946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30 JULAI 2025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BH|TERAP KREATIVITI KANAK-KANAK KENAL MATEMATIK| MS 13</a:t>
            </a:r>
          </a:p>
        </p:txBody>
      </p:sp>
    </p:spTree>
    <p:extLst>
      <p:ext uri="{BB962C8B-B14F-4D97-AF65-F5344CB8AC3E}">
        <p14:creationId xmlns:p14="http://schemas.microsoft.com/office/powerpoint/2010/main" val="939294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42B06B1-0786-47B9-8B9D-F66C98C03A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8212" y="365126"/>
            <a:ext cx="9795588" cy="651912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BERITA HARIAN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4850B36-D4F4-4418-B4A0-51C0C147E7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38335" y="1825625"/>
            <a:ext cx="10067730" cy="4351338"/>
          </a:xfrm>
        </p:spPr>
      </p:pic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084EED6A-2E1E-46E0-92D1-AF1646FA3639}"/>
              </a:ext>
            </a:extLst>
          </p:cNvPr>
          <p:cNvSpPr txBox="1">
            <a:spLocks/>
          </p:cNvSpPr>
          <p:nvPr/>
        </p:nvSpPr>
        <p:spPr>
          <a:xfrm>
            <a:off x="1726164" y="1067621"/>
            <a:ext cx="8182946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31 JULAI 2025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BH|KPM TIDAK AKAN BERKOMPROMI ISU KESELAMATAN INSTITUSI PENDIDIKAN |MS 7</a:t>
            </a:r>
          </a:p>
        </p:txBody>
      </p:sp>
    </p:spTree>
    <p:extLst>
      <p:ext uri="{BB962C8B-B14F-4D97-AF65-F5344CB8AC3E}">
        <p14:creationId xmlns:p14="http://schemas.microsoft.com/office/powerpoint/2010/main" val="26411019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85544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357923" y="905069"/>
            <a:ext cx="7287208" cy="85065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3</a:t>
            </a:r>
            <a:r>
              <a:rPr lang="en-US" sz="1600" b="1" cap="all"/>
              <a:t> </a:t>
            </a:r>
            <a:r>
              <a:rPr lang="en-US" sz="1600" b="1" cap="all" dirty="0"/>
              <a:t>JULAI 2025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BH|PELAJAR PERLU CABAR DIRI, BERUSAHA JIKA TERIMA JURUSAN BUKAN PILIHAN| MS 13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2194901-F699-46F1-B1E1-579FBDCF43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1307" y="1650874"/>
            <a:ext cx="8020440" cy="5121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4663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42B06B1-0786-47B9-8B9D-F66C98C03A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8212" y="365126"/>
            <a:ext cx="9795588" cy="651912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BERITA HARIAN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95E7033-8F55-4A03-A406-208FFB8AAB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3020" y="1825625"/>
            <a:ext cx="9795588" cy="4351338"/>
          </a:xfrm>
        </p:spPr>
      </p:pic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084EED6A-2E1E-46E0-92D1-AF1646FA3639}"/>
              </a:ext>
            </a:extLst>
          </p:cNvPr>
          <p:cNvSpPr txBox="1">
            <a:spLocks/>
          </p:cNvSpPr>
          <p:nvPr/>
        </p:nvSpPr>
        <p:spPr>
          <a:xfrm>
            <a:off x="1726164" y="1067621"/>
            <a:ext cx="8182946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31 JULAI 2025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BH|GRADUAN TVET DITAJA IKUTI KURSUS KEUSAHAWANAN DI MSU| MS 7</a:t>
            </a:r>
          </a:p>
        </p:txBody>
      </p:sp>
    </p:spTree>
    <p:extLst>
      <p:ext uri="{BB962C8B-B14F-4D97-AF65-F5344CB8AC3E}">
        <p14:creationId xmlns:p14="http://schemas.microsoft.com/office/powerpoint/2010/main" val="3359325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42B06B1-0786-47B9-8B9D-F66C98C03A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8637" y="365126"/>
            <a:ext cx="7791062" cy="651912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BERITA HARIAN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826AB5E-D176-41B2-8730-07847B6AFD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5780" y="1825624"/>
            <a:ext cx="10095721" cy="4667249"/>
          </a:xfrm>
        </p:spPr>
      </p:pic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084EED6A-2E1E-46E0-92D1-AF1646FA3639}"/>
              </a:ext>
            </a:extLst>
          </p:cNvPr>
          <p:cNvSpPr txBox="1">
            <a:spLocks/>
          </p:cNvSpPr>
          <p:nvPr/>
        </p:nvSpPr>
        <p:spPr>
          <a:xfrm>
            <a:off x="1726163" y="1067621"/>
            <a:ext cx="8453535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31 JULAI 2025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BH|BANTERAS PERILAKU BULI SEAWAL USIA MUDA SEBELUM TERLAMBAT| MS 13</a:t>
            </a:r>
          </a:p>
        </p:txBody>
      </p:sp>
    </p:spTree>
    <p:extLst>
      <p:ext uri="{BB962C8B-B14F-4D97-AF65-F5344CB8AC3E}">
        <p14:creationId xmlns:p14="http://schemas.microsoft.com/office/powerpoint/2010/main" val="14121612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3136900" y="911306"/>
            <a:ext cx="591820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7 JULAI 2025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SH|AI JADI PERISAI CEGAH ANCAMAN SIBER| MS 10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9715E4-B6BA-4815-A26E-AB5976F27D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638" y="1662420"/>
            <a:ext cx="11792723" cy="4869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2577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3136900" y="911306"/>
            <a:ext cx="591820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9 JULAI 2025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SH|AS NAIKKAN TARIF EKSPORT MALAYSIA KE 25 PERATUS| MS 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A95E0C-4292-4D81-8EAC-67DDC83133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0243" y="1539551"/>
            <a:ext cx="9331513" cy="5158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6522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437BB46-1D9F-405B-9CDB-91322E54E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80E8679C-CB1E-4E6D-96C6-051993699087}"/>
              </a:ext>
            </a:extLst>
          </p:cNvPr>
          <p:cNvSpPr txBox="1">
            <a:spLocks/>
          </p:cNvSpPr>
          <p:nvPr/>
        </p:nvSpPr>
        <p:spPr>
          <a:xfrm>
            <a:off x="3136900" y="911306"/>
            <a:ext cx="591820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10 JULAI 2025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SH|OPR TURUN TINGKAT PERBELANJAAN RAKYAT| MS 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D9F050-B450-4DC6-A37A-C6655242D1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1940" y="1595535"/>
            <a:ext cx="9088118" cy="526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8039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80FD551-1B8B-4D7E-A534-8EE30D5A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AA82135B-37C2-495F-8D09-D0A52C5C8427}"/>
              </a:ext>
            </a:extLst>
          </p:cNvPr>
          <p:cNvSpPr txBox="1">
            <a:spLocks/>
          </p:cNvSpPr>
          <p:nvPr/>
        </p:nvSpPr>
        <p:spPr>
          <a:xfrm>
            <a:off x="3136900" y="911306"/>
            <a:ext cx="591820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10 JULAI 2025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SH|ANSURAN RUMAH BOLEH JIMAT RM864 SETAHUN| MS 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2FB098-FA45-4EF1-A204-009650C5BA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6629" y="1530220"/>
            <a:ext cx="7063273" cy="5262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3824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DCF047C-0C5F-4E90-8AB1-9250545BF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C4A57481-343C-45B7-B0A4-28800472408D}"/>
              </a:ext>
            </a:extLst>
          </p:cNvPr>
          <p:cNvSpPr txBox="1">
            <a:spLocks/>
          </p:cNvSpPr>
          <p:nvPr/>
        </p:nvSpPr>
        <p:spPr>
          <a:xfrm>
            <a:off x="3136900" y="911306"/>
            <a:ext cx="591820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10 JULAI 2025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SH|ELAK MAHASISWA TERJERAT HUTANG BNPL| MS 8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7AC743-3276-4B8E-B41F-3C575DE5F7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5961" y="1520890"/>
            <a:ext cx="6940077" cy="526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8736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80FD551-1B8B-4D7E-A534-8EE30D5A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AA82135B-37C2-495F-8D09-D0A52C5C8427}"/>
              </a:ext>
            </a:extLst>
          </p:cNvPr>
          <p:cNvSpPr txBox="1">
            <a:spLocks/>
          </p:cNvSpPr>
          <p:nvPr/>
        </p:nvSpPr>
        <p:spPr>
          <a:xfrm>
            <a:off x="3136900" y="911306"/>
            <a:ext cx="591820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11 JULAI 2025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SH|KPM GARIS TUJUH LANGKAH TANGANI BEBAN GURU| MS 7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0742B6-BF83-439B-A74D-B72193DCD7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5550" y="1586204"/>
            <a:ext cx="4674637" cy="5187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1375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6502</TotalTime>
  <Words>875</Words>
  <Application>Microsoft Office PowerPoint</Application>
  <PresentationFormat>Widescreen</PresentationFormat>
  <Paragraphs>200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BERITA HARIAN</vt:lpstr>
      <vt:lpstr>SINAR HARIAN</vt:lpstr>
      <vt:lpstr>SINAR HARIAN</vt:lpstr>
      <vt:lpstr>SINAR HARIAN</vt:lpstr>
      <vt:lpstr>SINAR HARIAN</vt:lpstr>
      <vt:lpstr>SINAR HARIAN</vt:lpstr>
      <vt:lpstr>SINAR HARIAN</vt:lpstr>
      <vt:lpstr>SINAR HARIAN</vt:lpstr>
      <vt:lpstr>NEW STRAITS TIMES</vt:lpstr>
      <vt:lpstr>BERITA HARIAN</vt:lpstr>
      <vt:lpstr>BERITA HARIAN</vt:lpstr>
      <vt:lpstr>BERITA HARIAN</vt:lpstr>
      <vt:lpstr>BERITA HARIAN</vt:lpstr>
      <vt:lpstr>BERITA HARIAN</vt:lpstr>
      <vt:lpstr>BERITA HARIAN</vt:lpstr>
      <vt:lpstr>BERITA HARIAN</vt:lpstr>
      <vt:lpstr>BERITA HARIAN</vt:lpstr>
      <vt:lpstr>BERITA HARIAN</vt:lpstr>
      <vt:lpstr>NEW STRAITS TIMES</vt:lpstr>
      <vt:lpstr>BERITA HARIAN</vt:lpstr>
      <vt:lpstr>BERITA HARIAN</vt:lpstr>
      <vt:lpstr>BERITA HARIAN</vt:lpstr>
      <vt:lpstr>BERITA HARIAN</vt:lpstr>
      <vt:lpstr>BERITA HARIAN</vt:lpstr>
      <vt:lpstr>BERITA HARIAN</vt:lpstr>
      <vt:lpstr>BERITA HARIAN</vt:lpstr>
      <vt:lpstr>BERITA HARIAN</vt:lpstr>
      <vt:lpstr>BERITA HARIAN</vt:lpstr>
      <vt:lpstr>BERITA HARIAN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MOHE2</cp:lastModifiedBy>
  <cp:revision>888</cp:revision>
  <dcterms:created xsi:type="dcterms:W3CDTF">2023-04-11T00:27:00Z</dcterms:created>
  <dcterms:modified xsi:type="dcterms:W3CDTF">2025-08-13T00:20:45Z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E3C12DD99BEC483FAC03BA225B5A67E1_12</vt:lpwstr>
  </property>
  <property fmtid="{D5CDD505-2E9C-101B-9397-08002B2CF9AE}" pid="3" name="KSOProductBuildVer">
    <vt:lpwstr>1033-12.2.0.16731</vt:lpwstr>
  </property>
</Properties>
</file>