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8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443923-C019-4D91-8404-0EC5FB951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05339"/>
              </p:ext>
            </p:extLst>
          </p:nvPr>
        </p:nvGraphicFramePr>
        <p:xfrm>
          <a:off x="1981200" y="350263"/>
          <a:ext cx="7840134" cy="873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534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4055533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1481667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1991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UBAH SUAI MELAMPAU BERDEPAN TINDAKAN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 DISEMBER 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SINAR HARIAN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KHSB RANCANG 2300 RUMAH MAMPU MILIK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 DISEMBER 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BERITA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8496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09" y="948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SINAR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899" y="797044"/>
            <a:ext cx="59182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1 DISEMBER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SH|UBAH SUAI MELAMPAU BERDEPAN TINDAKAN| MS 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C86D9E-1DD6-4325-83A7-B14BA02AB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554" y="1398201"/>
            <a:ext cx="4800887" cy="536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24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BERITA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900" y="911306"/>
            <a:ext cx="59182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12 DISEMBER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BH|KHSB RANCANG 2300 RUMAH MAMPU MILIK| MS 34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853D61-1ABF-4E22-AB56-FF5680830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862" y="1762125"/>
            <a:ext cx="1058227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6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1803</TotalTime>
  <Words>58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SINAR HARIAN</vt:lpstr>
      <vt:lpstr>BERITA HARIAN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MOHE2</cp:lastModifiedBy>
  <cp:revision>47</cp:revision>
  <dcterms:created xsi:type="dcterms:W3CDTF">2023-04-11T00:27:44Z</dcterms:created>
  <dcterms:modified xsi:type="dcterms:W3CDTF">2024-01-10T01:37:36Z</dcterms:modified>
</cp:coreProperties>
</file>