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06/12/2023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443923-C019-4D91-8404-0EC5FB951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145547"/>
              </p:ext>
            </p:extLst>
          </p:nvPr>
        </p:nvGraphicFramePr>
        <p:xfrm>
          <a:off x="1981200" y="350263"/>
          <a:ext cx="7840134" cy="161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34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4055533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1481667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1991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RUMAH BERHARGA BAWAH RM500,000 BERKURANGAN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655 PROJEK RUMAH LEWAT, SAKIT DAN TERBENGKALAI DIREKOD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 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SINAR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8496378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IBU KOTA NUSANTARA MANFAAT KERJASAMA PERDAGANGAN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 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9070185"/>
                  </a:ext>
                </a:extLst>
              </a:tr>
              <a:tr h="31103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NILAI KERJA SEKTOR PEMBINAAN MELONJAK 9.6 PERATUS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 NOVEMBER 2023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BERITA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340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09" y="948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899" y="797044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BH|RUMAH BERHARGA BAWAH RM500,000 BERKURANGAN| MS 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08C185-AE76-4D68-A0F4-32DAF1E3E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899" y="1530787"/>
            <a:ext cx="6331421" cy="520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4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2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SH|655 PROJEK RUMAH LEWAT, SAKIT DAN TERBENGKALAI DIREKOD| MS 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5A0E7C-A4AE-49AD-ACD7-638F608CD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718" y="1662419"/>
            <a:ext cx="4075549" cy="50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10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BH|IBU KOTA NUSANTARA MANFAAT KERJASAMA PERDAGANGAN| MS 28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694FD3-C17E-4E78-9317-FD9514FCF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302" y="1530220"/>
            <a:ext cx="9759820" cy="5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8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BERITA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10 NOVEMBER 2023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BH|NILAI KERJA SEKTOR PEMBINAAN MELONJAK 9.6 PERATUS| MS 28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3ED0D3-9437-42FE-84AC-3E0B4C12E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044" y="1541810"/>
            <a:ext cx="2547258" cy="52299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54D2EA-1E7C-4CC9-9812-210AF6BE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46" y="1541811"/>
            <a:ext cx="2547258" cy="522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98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122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BERITA HARIAN</vt:lpstr>
      <vt:lpstr>SINAR HARIAN</vt:lpstr>
      <vt:lpstr>BERITA HARIAN</vt:lpstr>
      <vt:lpstr>BERITA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43</cp:revision>
  <dcterms:created xsi:type="dcterms:W3CDTF">2023-04-11T00:27:44Z</dcterms:created>
  <dcterms:modified xsi:type="dcterms:W3CDTF">2023-12-06T01:24:07Z</dcterms:modified>
</cp:coreProperties>
</file>