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6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96203"/>
              </p:ext>
            </p:extLst>
          </p:nvPr>
        </p:nvGraphicFramePr>
        <p:xfrm>
          <a:off x="1981200" y="350263"/>
          <a:ext cx="7840134" cy="290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534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055533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TANGANI ISU PERUMAHAN MAMPU MILIK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HARGA BAHAN BINAAN CATAT PENURUNAN BULAN LALU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KERAJAAN TUMPU PEMBELI RUMAH PERTAMA B40, M40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070185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SYOR POTONGAN CUKAI RUMAH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4094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PROJEK HARTANAH MAH SING DAPAT SAMBUTAN LUAR BIASA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5146014"/>
                  </a:ext>
                </a:extLst>
              </a:tr>
              <a:tr h="3577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SEKTOR HARTANAH DI UTARA PERAK DIJANGKA LEBIH RANCAK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233707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BUKA PELUANG KERJA UNTUK KONTRAKTOR KECIL,SEDERHANA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939197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9,500 UNIT RUMAH PR1MA SIAP HUJUNG TAHUN INI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23 </a:t>
                      </a:r>
                      <a:r>
                        <a:rPr lang="en-US" sz="1200" dirty="0"/>
                        <a:t>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3533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09" y="948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899" y="797044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SH|TANGANI ISU PERUMAHAN MAMPU MILIK| MS 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9F70C-805D-4DEE-9CC1-16A134F15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29" y="1461601"/>
            <a:ext cx="4623942" cy="52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12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BH|HARGA BAHAN BINAAN CATAT PENURUNAN BULAN LALU| MS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169A0-A218-4A73-A551-A784368D2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610" y="1603153"/>
            <a:ext cx="2010858" cy="496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C98EB5-19F1-4822-AB3E-39828F173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742" y="1662420"/>
            <a:ext cx="2115147" cy="443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13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BH|KERAJAAN TUMPU PEMBELI RUMAH PERTAMA B40, M40| MS 29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063862-714A-4BDE-BD42-374249042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209" y="1662420"/>
            <a:ext cx="7865582" cy="51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8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13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SH|SYOR POTONGAN CUKAI RUMAH| MS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79A8C-2FFF-491A-9A72-57EA5DC0D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55" y="1507424"/>
            <a:ext cx="9764488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9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17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BH|PROJEK HARTANAH MAH SING DAPAT SAMBUTAN LUAR BIASA| MS 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A84DC-464E-4140-A365-1DE1553CF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6" y="1566333"/>
            <a:ext cx="11336867" cy="51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19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BH|SEKTOR HARTANAH DI UTARA PERAK DIJANGKA LEBIH RANCAK| MS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98CB6-96A0-49E0-A871-CF084293A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23" y="1540933"/>
            <a:ext cx="9174554" cy="51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3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19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BH|BUKA PELUANG KERJA UNTUK KONTRAKTOR KECIL,SEDERHANA| MS 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85FE0-39A5-4F6A-9EA3-952B047E6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98" y="1566332"/>
            <a:ext cx="9122203" cy="496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3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23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SH|9,500 UNIT RUMAH PR1MA SIAP HUJUNG TAHUN INI| MS 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ECEA3-D707-4DFD-931F-CED428AC1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409" y="1741170"/>
            <a:ext cx="7278116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9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244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SINAR HARIAN</vt:lpstr>
      <vt:lpstr>BERITA HARIAN</vt:lpstr>
      <vt:lpstr>BERITA HARIAN</vt:lpstr>
      <vt:lpstr>SINAR HARIAN</vt:lpstr>
      <vt:lpstr>BERITA HARIAN</vt:lpstr>
      <vt:lpstr>BERITA HARIAN</vt:lpstr>
      <vt:lpstr>BERITA HARIAN</vt:lpstr>
      <vt:lpstr>SINAR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34</cp:revision>
  <dcterms:created xsi:type="dcterms:W3CDTF">2023-04-11T00:27:44Z</dcterms:created>
  <dcterms:modified xsi:type="dcterms:W3CDTF">2023-11-01T00:45:48Z</dcterms:modified>
</cp:coreProperties>
</file>