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93258"/>
              </p:ext>
            </p:extLst>
          </p:nvPr>
        </p:nvGraphicFramePr>
        <p:xfrm>
          <a:off x="1960493" y="350263"/>
          <a:ext cx="7860841" cy="174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41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055533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481667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PRODUCTIVITY GAME-CHANGER FOR CONSTRUCTION SECTOR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PRODUCTIVITY GAME-CHANGER FOR </a:t>
                      </a: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CONSTRUCTION SECTOR..CONTINUED..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JOHOR ‘LUBUK REZEKI’ KONTRAKTOR TEMPATAN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070185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TEROWONG GENTING 16.39KM LANDASAN TREN TERPANJANG DI ASIA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 SEPTEMBER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40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69011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19647" y="816416"/>
            <a:ext cx="6403915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5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NST|PRODUCTIVITY GAME-CHANGER FOR CONSTRUCTION SECTOR| MS 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E86C0-5768-45EC-B9A8-401B198D6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81" y="1456266"/>
            <a:ext cx="11272437" cy="53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58113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493113" y="780254"/>
            <a:ext cx="6981086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5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NST|PRODUCTIVITY GAME-CHANGER FOR CONSTRUCTION SECTOR..CONTINUED| MS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BF108-C847-4173-8B30-8CF26F039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92" y="1399413"/>
            <a:ext cx="8621328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0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09" y="948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899" y="797044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26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BH|JOHOR ‘LUBUK REZEKI’ KONTRAKTOR TEMPATAN| MS 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02FB9-B729-4B84-A258-7711AE7C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3" y="1430866"/>
            <a:ext cx="9258077" cy="54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607733" y="911306"/>
            <a:ext cx="6629399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27 SEPTEMBER 2023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BH|TEROWONG GENTING 16.39KM LANDASAN TREN TERPANJANG DI ASIA| MS16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3E118F-7C27-4AD6-8937-3E6C7431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32" y="1515533"/>
            <a:ext cx="6223000" cy="526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126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NEW STRAITS TIMES</vt:lpstr>
      <vt:lpstr>NEW STRAITS TIMES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26</cp:revision>
  <dcterms:created xsi:type="dcterms:W3CDTF">2023-04-11T00:27:44Z</dcterms:created>
  <dcterms:modified xsi:type="dcterms:W3CDTF">2023-10-03T01:05:18Z</dcterms:modified>
</cp:coreProperties>
</file>