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29275"/>
              </p:ext>
            </p:extLst>
          </p:nvPr>
        </p:nvGraphicFramePr>
        <p:xfrm>
          <a:off x="1092200" y="166257"/>
          <a:ext cx="10032999" cy="212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24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82917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KERAJAAN BATAL TIGA PROJEK SAKIT, TIDAK BERDAYA MAJU SPNB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INDEX HARGA BESI, SIMEN TURUN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NILAI KERJA PEMBINAAN CECAH RM32.4 BILION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’OVERWEIGHT’ STANCE KEPT ON CONSTRUCTION SECTOR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INISIATIF MESRA RAKYAT RANGSANG SEKTOR HARTANAH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</a:t>
                      </a:r>
                      <a:r>
                        <a:rPr lang="en-US" sz="1200" dirty="0"/>
                        <a:t>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3215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BANGUNAN BAHARU PERLU DILENGKAPI INFRASTRUKTUR INTERNET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OGOS 2023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690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19647" y="81641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</a:t>
            </a:r>
            <a:r>
              <a:rPr lang="en-US" sz="1600" b="1" cap="all" dirty="0" err="1"/>
              <a:t>ogos</a:t>
            </a:r>
            <a:r>
              <a:rPr lang="en-US" sz="1600" b="1" cap="all" dirty="0"/>
              <a:t>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BH|KERAJAAN BATAL TIGA PROJEK SAKIT, TIDAK BERDAYA MAJU SPNB 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3AC0A-9CB1-4D45-B645-E802E3AF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41" y="1567530"/>
            <a:ext cx="6862126" cy="51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SH|INDEX HARGA BESI, SIMEN TURUN| MS 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EAEBD-E9AF-4C97-B6A7-49CB244A2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494767"/>
            <a:ext cx="5181600" cy="52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77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28433" y="7589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BH|NILAI KERJA PEMBINAAN CECAH RM32.4 BILION| MS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75FE8-DD40-402A-A1A9-B1C2808DE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33" y="1396998"/>
            <a:ext cx="3860800" cy="54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690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19647" y="81641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NST|’OVERWEIGHT’ STANCE KEPT ON CONSTRUCTION SECTOR| MS 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DBDEB-AD9A-4DE4-9637-22581D23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89" y="1414731"/>
            <a:ext cx="8410754" cy="53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BH|INISIATIF MESRA RAKYAT RANGSANG SEKTOR HARTANAH|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3153F-2319-4472-87A4-F92815D0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62420"/>
            <a:ext cx="11506200" cy="43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73915" y="908212"/>
            <a:ext cx="62441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21 </a:t>
            </a:r>
            <a:r>
              <a:rPr lang="en-US" sz="1600" b="1" cap="all" dirty="0" err="1"/>
              <a:t>ogos</a:t>
            </a:r>
            <a:r>
              <a:rPr lang="en-US" sz="1600" b="1" cap="all" dirty="0"/>
              <a:t>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SH|BANGUNAN BAHARU PERLU DILENGKAPI INFRASTRUKTUR INTERNET | MS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D09BB-19E8-43C1-AEC9-97666C7A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462" y="1662420"/>
            <a:ext cx="4791744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184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BERITA HARIAN</vt:lpstr>
      <vt:lpstr>SINAR HARIAN</vt:lpstr>
      <vt:lpstr>BERITA HARIAN</vt:lpstr>
      <vt:lpstr>NEW STRAITS TIMES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30</cp:revision>
  <dcterms:created xsi:type="dcterms:W3CDTF">2023-04-11T00:27:44Z</dcterms:created>
  <dcterms:modified xsi:type="dcterms:W3CDTF">2023-09-14T00:02:58Z</dcterms:modified>
</cp:coreProperties>
</file>