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16037"/>
              </p:ext>
            </p:extLst>
          </p:nvPr>
        </p:nvGraphicFramePr>
        <p:xfrm>
          <a:off x="2248359" y="166257"/>
          <a:ext cx="7899400" cy="143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33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672167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277533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INDUSTRI PEMBINAAN DIJANGKA KEMBALI STABIL SEPARUH KEDUA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JULAI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 P SETIA LENGKAPI RUMAH BAHARU DENGAN CIRI PINTAR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JULAI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LAGI 31 PROJEK SAKIT DIPULIHKAN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/>
                        <a:t>11 JULAI 2023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90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19647" y="81641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JULAI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BH|INDUSTRI PEMBINAAN DIJANGKA KEMBALI STABIL SEPARUH KEDUA| MS 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09EFC-CFCF-42A1-A85E-C1F1CFC31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97" y="1380226"/>
            <a:ext cx="9247516" cy="54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6 JULAI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 P SETIA LENGKAPI RUMAH BAHARU DENGAN CIRI PINTAR| MS 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81985-612B-47A0-9C43-9C9F35D6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34" y="1578634"/>
            <a:ext cx="7246189" cy="51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JULAI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SH|LAGI 31 PROJEK SAKIT DIPULIHKAN| MS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285D0-06C6-4F09-BC56-9A94D76D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85219" y="142372"/>
            <a:ext cx="3981393" cy="73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94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18</cp:revision>
  <dcterms:created xsi:type="dcterms:W3CDTF">2023-04-11T00:27:44Z</dcterms:created>
  <dcterms:modified xsi:type="dcterms:W3CDTF">2023-08-08T01:08:10Z</dcterms:modified>
</cp:coreProperties>
</file>