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39" r:id="rId5"/>
    <p:sldId id="340" r:id="rId6"/>
    <p:sldId id="3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6870"/>
              </p:ext>
            </p:extLst>
          </p:nvPr>
        </p:nvGraphicFramePr>
        <p:xfrm>
          <a:off x="839837" y="365433"/>
          <a:ext cx="10256807" cy="192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6550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7119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INDUSTRI EV ASEAN BERKEMBANG PANTAS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DISEMBER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’KEJADIAN BEKALAN ELEKTRIK TERPUTUS DI CIQ MEMALUKAN’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DISEMBER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BUAT PEMBAHARUAN SOP ELAK KEJADIAN BERULANG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DISEMBER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MUKTAMAD PERKONGSIAN ZON TENAGA SOLAR SKALA BESAR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DISEMBER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REAFFIRMS PLEDGE TO CHAMPION TRANSFORMATIVE RE PROJECTS IN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DISEMBER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DISEMBER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|INDUSTRI EV ASEAN BERKEMBANG PANTAS|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1F32C-4379-4EE5-911F-161549966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311" y="1520846"/>
            <a:ext cx="7523375" cy="52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2165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77276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DISEMBER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BH|’KEJADIAN BEKALAN ELEKTRIK TERPUTUS DI CIQ MEMALUKAN’| MS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AF794-2B0E-49EE-8CFC-1278DEB8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4" y="1330035"/>
            <a:ext cx="3827356" cy="5527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08F5D-2B14-4AC0-A672-FDF438E8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11" y="3078032"/>
            <a:ext cx="3276544" cy="3328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DB33A-F131-4FCF-A562-452901B8D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383" y="1609309"/>
            <a:ext cx="2937165" cy="35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DISEMBER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|TNB BUAT PEMBAHARUAN SOP ELAK KEJADIAN BERULANG| MS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D5C7A-1CDD-4CA4-A69A-A35A6246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4" y="2265006"/>
            <a:ext cx="9827491" cy="26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DISEMBER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 MUKTAMAD PERKONGSIAN ZON TENAGA SOLAR SKALA BESAR| 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FE4CE-391E-4C8B-B64A-32DD5739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267" y="1662420"/>
            <a:ext cx="6578599" cy="51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DISEMBER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NST|TNB REAFFIRMS PLEDGE TO CHAMPION TRANSFORMATIVE RE PROJECTS IN MALAYSIA|MS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5DBB4-37FC-4B6F-9F18-E8E39985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98" y="1807158"/>
            <a:ext cx="9993745" cy="45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161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138</cp:revision>
  <dcterms:created xsi:type="dcterms:W3CDTF">2023-04-11T00:27:44Z</dcterms:created>
  <dcterms:modified xsi:type="dcterms:W3CDTF">2024-01-10T01:38:08Z</dcterms:modified>
</cp:coreProperties>
</file>