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39" r:id="rId5"/>
    <p:sldId id="340" r:id="rId6"/>
    <p:sldId id="341" r:id="rId7"/>
    <p:sldId id="342" r:id="rId8"/>
    <p:sldId id="343" r:id="rId9"/>
    <p:sldId id="344" r:id="rId10"/>
    <p:sldId id="259" r:id="rId11"/>
    <p:sldId id="269" r:id="rId12"/>
    <p:sldId id="274" r:id="rId13"/>
    <p:sldId id="260" r:id="rId14"/>
    <p:sldId id="276" r:id="rId15"/>
    <p:sldId id="275" r:id="rId16"/>
    <p:sldId id="337" r:id="rId17"/>
    <p:sldId id="345" r:id="rId18"/>
    <p:sldId id="34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6142"/>
              </p:ext>
            </p:extLst>
          </p:nvPr>
        </p:nvGraphicFramePr>
        <p:xfrm>
          <a:off x="839837" y="365433"/>
          <a:ext cx="10256807" cy="57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SELESAI ISU BATERI EV MOTOSIKAL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WASPADA ‘SISI GELAP’KENDERAAN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UMPSA LANCAR PENGGUNAAN VAN,BAS ELEKTRIK BEBAS KARBON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PERODUA TERUS KAJIAN TERPERINCI BANGUNKAN KERETA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PETRONAS,TNB TEROKA TEKNOLOGI PERANGKAP KARBON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BMW LANCAR MODEL SEDAN ELEKTRIK i5 eDRIVE40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KADAR CUKAI KENDERAAN EV DIJANGKA LEBIH KOMPETETIF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SASAR TARIK PELABUR ASING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21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TNB,CHARGE+ BANTU PEMILIK EV MENGECAS DENGAN MUDAH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MAMPU LAHIR LEBIH RAMAI PAKAR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2545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JLG, CENERGI LAKSANA SISTEM TENAGA SOLAR|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  <a:tr h="2910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MALAKOF BANGUN SISTEM SOLAR PV DI TIGA TAPAK GAS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808856"/>
                  </a:ext>
                </a:extLst>
              </a:tr>
              <a:tr h="2476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SEDIA KERJASAMA PERCEPAT PERALIHAN TENAGA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93207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SASAR PEMILIKAN KERETA EV, HIBRID 80 PERATUS MENJELANG 2050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81194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TNB, PERAK TEROKA POTENSI SISTEM SOLAR TERAPUNG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490933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STELLANTIS MAHU JADIKAN MALAYSIA HAB SERANTAU BEV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39027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”MALAYSIA CAN BE ASEAN AUTO HUB’’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150505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SIAPKAN ENAM PROJEK PUSAT DATA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NOVEMBER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243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63333" y="911306"/>
            <a:ext cx="65947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BH|TNB,CHARGE+ BANTU PEMILIK EV MENGECAS DENGAN MUDAH|MS 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636DD-9EE4-4502-A747-7D08AC1D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5" y="1575303"/>
            <a:ext cx="11389260" cy="5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SH|MALAYSIA MAMPU LAHIR LEBIH RAMAI PAKAR EV| MS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743F9-841A-48A2-A0D3-81224CE3F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3" y="1528992"/>
            <a:ext cx="5394036" cy="5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2" y="911306"/>
            <a:ext cx="74760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BH|JLG, CENERGI LAKSANA SISTEM TENAGA SOLAR|MS 24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C9D5C-D291-4EAC-B520-3D62C4BD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72" y="1662420"/>
            <a:ext cx="9107055" cy="50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31533" y="911306"/>
            <a:ext cx="6739465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BH|MALAKOF BANGUN SISTEM SOLAR PV DI TIGA TAPAK GAS MALAYSIA|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4BEF8-BD6B-4077-A2FC-4F8FD870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829" y="1662420"/>
            <a:ext cx="2105076" cy="5160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18C682-C6ED-4061-BB26-C6CF69BA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87" y="1662419"/>
            <a:ext cx="1926616" cy="5160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FD466-6224-4DAB-88AB-F427890BD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203" y="5110482"/>
            <a:ext cx="1901917" cy="17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76" y="9098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1" y="842096"/>
            <a:ext cx="7018867" cy="663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SH|TNB SEDIA KERJASAMA PERCEPAT PERALIHAN TENAGA|MS 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2B1A8-959A-49EE-899B-A499528C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90" y="1867910"/>
            <a:ext cx="2886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BH|SASAR PEMILIKAN KERETA EV, HIBRID 80 PERATUS MENJELANG 2050|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16D1D-6974-4206-BAC5-8B2319FC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533236"/>
            <a:ext cx="8334375" cy="50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BH|TNB, PERAK TEROKA POTENSI SISTEM SOLAR TERAPUNG|MS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F5A23-9FA5-4970-A883-1E1C195C6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733267"/>
            <a:ext cx="6258773" cy="4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BH|STELLANTIS MAHU JADIKAN MALAYSIA HAB SERANTAU BEV| 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A0240-7936-4A3E-AA32-C2D10A3C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1549399"/>
            <a:ext cx="10600267" cy="5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NST|”MALAYSIA CAN BE ASEAN AUTO HUB’’|MS 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5B483-86AA-4425-8C35-4F5A85CF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5" y="1586220"/>
            <a:ext cx="4553130" cy="5035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A5974-9DBE-4749-9C74-762013F2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31" y="1578528"/>
            <a:ext cx="5136881" cy="52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9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SIAPKAN ENAM PROJEK PUSAT DATA| MS 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8B275-DD89-4694-A90A-5F476B61C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0" y="1662420"/>
            <a:ext cx="10536120" cy="49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|SELESAI ISU BATERI EV MOTOSIKAL| MS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E414F-73B3-4FE1-B3AA-B5AB8A30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80" y="1662420"/>
            <a:ext cx="9030439" cy="48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BH|WASPADA ‘SISI GELAP’KENDERAAN ELEKTRIK| MS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3BACA-0571-4AD0-98AD-BD68CA2A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33" y="1630812"/>
            <a:ext cx="9084733" cy="50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|UMPSA LANCAR PENGGUNAAN VAN,BAS ELEKTRIK BEBAS KARBON| MS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ABEA4-F5F5-4C44-9A84-D3B34B00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3" y="1523999"/>
            <a:ext cx="8087854" cy="50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BH|PERODUA TERUS KAJIAN TERPERINCI BANGUNKAN KERETA ELEKTRIK|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2BC09-21BD-4DE3-8C98-1E18A87D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1498600"/>
            <a:ext cx="8478433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63333" y="911306"/>
            <a:ext cx="65947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BH|PETRONAS,TNB TEROKA TEKNOLOGI PERANGKAP KARBON|MS 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DE694-F122-4893-BACC-0A29B063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96" y="1507066"/>
            <a:ext cx="2475208" cy="519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292F9-CD73-40A7-8037-51582F13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07067"/>
            <a:ext cx="2345268" cy="51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BH|BMW LANCAR MODEL SEDAN ELEKTRIK i5 eDRIVE40| MS 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344C-D3B7-4CEC-A02D-F5F6523A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2212"/>
            <a:ext cx="11243733" cy="49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2" y="911306"/>
            <a:ext cx="74760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BH|KADAR CUKAI KENDERAAN EV DIJANGKA LEBIH KOMPETETIF|MS 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8E8AB-A7DE-44C3-8168-9E5A76F5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3" y="1532467"/>
            <a:ext cx="703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31533" y="911306"/>
            <a:ext cx="6739465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NOVEMBER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SASAR TARIK PELABUR ASING SEMIKONDUKTOR|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1BBA0-B770-416A-8BA5-6FFF857D5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80" y="1574801"/>
            <a:ext cx="9837440" cy="5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557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BERITA HARIAN</vt:lpstr>
      <vt:lpstr>BERITA HARIAN </vt:lpstr>
      <vt:lpstr>BERITA HARIAN</vt:lpstr>
      <vt:lpstr>BERITA HARIAN</vt:lpstr>
      <vt:lpstr>BERITA HARIAN</vt:lpstr>
      <vt:lpstr>SINAR HARIAN </vt:lpstr>
      <vt:lpstr>BERITA HARIAN</vt:lpstr>
      <vt:lpstr>BERITA HARIAN</vt:lpstr>
      <vt:lpstr>SINAR HARIAN</vt:lpstr>
      <vt:lpstr>BERITA HARIAN</vt:lpstr>
      <vt:lpstr>BERITA HARIAN</vt:lpstr>
      <vt:lpstr>BERITA HARIAN</vt:lpstr>
      <vt:lpstr>NEW STRAITS TIMES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131</cp:revision>
  <dcterms:created xsi:type="dcterms:W3CDTF">2023-04-11T00:27:44Z</dcterms:created>
  <dcterms:modified xsi:type="dcterms:W3CDTF">2023-12-06T01:24:30Z</dcterms:modified>
</cp:coreProperties>
</file>