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9" r:id="rId6"/>
    <p:sldId id="274" r:id="rId7"/>
    <p:sldId id="260" r:id="rId8"/>
    <p:sldId id="275" r:id="rId9"/>
    <p:sldId id="337" r:id="rId10"/>
    <p:sldId id="277" r:id="rId11"/>
    <p:sldId id="276" r:id="rId12"/>
    <p:sldId id="262" r:id="rId13"/>
    <p:sldId id="336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16028"/>
              </p:ext>
            </p:extLst>
          </p:nvPr>
        </p:nvGraphicFramePr>
        <p:xfrm>
          <a:off x="957532" y="166257"/>
          <a:ext cx="10256807" cy="4291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35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655068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171190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957214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TINGKAT TENAGA MAHIR BERASASKAN TEKNOLOGI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SEPTEMBER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PROGRESSTURE AIMS TO BECOME MAJOR PLAYER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 SEPTEMBER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MITI JAMIN LINDUNGI KEPENTINGAN DOMESTIK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 SEPTEMBER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070185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 A UNIVERSAL CHARGER FOR </a:t>
                      </a:r>
                      <a:r>
                        <a:rPr lang="en-US" sz="1200" dirty="0" err="1"/>
                        <a:t>Evs</a:t>
                      </a:r>
                      <a:r>
                        <a:rPr lang="en-US" sz="1200" dirty="0"/>
                        <a:t> ON THE HORIZON?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 SEPTEMBER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34094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LADANG TENAGA DI JALAN RAYA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 SEPTEMBER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95146014"/>
                  </a:ext>
                </a:extLst>
              </a:tr>
              <a:tr h="3217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TECHNICIAN SHORTAGE A PROBLEM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 SEPTEMBER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233707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POTENSI PASARAN EV MALAYSIA BAKAL MELONJAK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 SEPTEMBER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9391977"/>
                  </a:ext>
                </a:extLst>
              </a:tr>
              <a:tr h="2545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POTENSI PASARAN EV MALAYSIA BAKAL MELONJAK..SAMBUNGAN..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 SEPTEMBER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3533841"/>
                  </a:ext>
                </a:extLst>
              </a:tr>
              <a:tr h="2910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MITI HARAP INSENTIF EV DALAM BELANJAWAN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 SEPTEMBER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8808856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KERAJAAN BANTU INDUSTRI JIMAT KOS GUNA TENAGA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14 SEPTEMBER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BERITA HARIAN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7932076"/>
                  </a:ext>
                </a:extLst>
              </a:tr>
              <a:tr h="3730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PERAK MILIKI KAPASITI SOLAR BERSKALA BESAR TERTINGGI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25 SEPTEMBER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7811949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HARGA SEDERHANA ARANG BATU PERKUKUH KEWANGAN TNB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27 SEPTEMBER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490933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MAA SYOR INSENTIF UNTUK KENDERAAN ELEKTRIFIKASI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29 SEPTEMBER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1390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3" y="911306"/>
            <a:ext cx="73660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11 SEPTEMBER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BH|MITI HARAP INSENTIF EV DALAM BELANJAWAN 2024|MS 24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8BE85-0607-49DB-9CE5-033CA1D24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180" y="1574799"/>
            <a:ext cx="7167638" cy="52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0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76" y="9098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1" y="842096"/>
            <a:ext cx="7018867" cy="6634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14 SEPTEMBER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BH|KERAJAAN BANTU INDUSTRI JIMAT KOS GUNA TENAGA|MS 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31143F-7F33-474E-A13D-733769B83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835" y="1483810"/>
            <a:ext cx="3531467" cy="7847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0A1E45-6D78-4DC9-B3EF-37B6A0E1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005" y="2246800"/>
            <a:ext cx="5345517" cy="45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9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3" y="911306"/>
            <a:ext cx="701886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25 SEPTEMBER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BH|PERAK MILIKI KAPASITI SOLAR BERSKALA BESAR TERTINGGI| MS 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EDF183-8712-4D2C-8355-B936CEB8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669" y="1566334"/>
            <a:ext cx="2238042" cy="5291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9A906-8A1B-4E61-8068-560382F30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91" y="1566334"/>
            <a:ext cx="2413617" cy="529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361BB4-50C1-416B-81C5-6655EFDE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3191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5124B69-85FC-4701-8265-B47B2A33A3CF}"/>
              </a:ext>
            </a:extLst>
          </p:cNvPr>
          <p:cNvSpPr txBox="1">
            <a:spLocks/>
          </p:cNvSpPr>
          <p:nvPr/>
        </p:nvSpPr>
        <p:spPr>
          <a:xfrm>
            <a:off x="1740663" y="787480"/>
            <a:ext cx="8666001" cy="7269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27 SEPTEMBER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BH|HARGA SEDERHANA ARANG BATU PERKUKUH KEWANGAN TNB| MS 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E7785-2561-4F1A-A6A7-94B5E8650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430867"/>
            <a:ext cx="9939867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14599" y="911306"/>
            <a:ext cx="6951133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29 SEPTEMBER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BH|MAA SYOR INSENTIF UNTUK KENDERAAN ELEKTRIFIKASI| MS 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AB7D9-CF62-4D42-AA2B-129547AFF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65" y="1662420"/>
            <a:ext cx="10879667" cy="47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0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4 SEPTEMBER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 |TINGKAT TENAGA MAHIR BERASASKAN TEKNOLOGI| MS 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489CC-CE93-4C9E-8343-614E86B2C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731766"/>
            <a:ext cx="11658601" cy="43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4 SEPTEMBER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NST|PROGRESSTURE AIMS TO BECOME MAJOR PLAYER| MS 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2DA50-862C-4FC5-8704-219C73BE1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855" y="1532467"/>
            <a:ext cx="7634287" cy="532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3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963333" y="911306"/>
            <a:ext cx="659473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5 SEPTEMBER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BH|MITI JAMIN LINDUNGI KEPENTINGAN DOMESTIK |MS 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FE8E69-0B01-4542-B112-ABB3CE1D6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4" y="1540932"/>
            <a:ext cx="9965266" cy="53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3" y="911306"/>
            <a:ext cx="701886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5 SEPTEMBER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NST|IS A UNIVERSAL CHARGER FOR </a:t>
            </a:r>
            <a:r>
              <a:rPr lang="en-US" sz="1400" dirty="0" err="1"/>
              <a:t>Evs</a:t>
            </a:r>
            <a:r>
              <a:rPr lang="en-US" sz="1400" dirty="0"/>
              <a:t> ON THE HORIZON?| MS11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3BCB8-88A3-4555-AF67-1330575D7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32" y="1662420"/>
            <a:ext cx="10989735" cy="47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5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2" y="911306"/>
            <a:ext cx="747606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7 SEPTEMBER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SH|LADANG TENAGA DI JALAN RAYA|MS 17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6833D-7272-4F3C-A143-9A4246495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70" y="1735666"/>
            <a:ext cx="9983593" cy="51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5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31533" y="911306"/>
            <a:ext cx="6739465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7 SEPTEMBER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NST|TECHNICIAN SHORTAGE A PROBLEM| MS 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3848E-D919-4D8F-91B6-5B7217F4E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66" y="1662420"/>
            <a:ext cx="10464801" cy="495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3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6421168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8 SEPTEMBER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SH|POTENSI PASARAN EV MALAYSIA BAKAL MELONJAK| MS 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26908-3C71-433E-BEBF-ACFB544E4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72" y="1498600"/>
            <a:ext cx="9716856" cy="51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01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6421168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8 SEPTEMBER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SH|POTENSI PASARAN EV MALAYSIA BAKAL MELONJAK</a:t>
            </a:r>
            <a:r>
              <a:rPr lang="en-US" sz="1400"/>
              <a:t>..SAMBUNGAN…| </a:t>
            </a:r>
            <a:r>
              <a:rPr lang="en-US" sz="1400" dirty="0"/>
              <a:t>MS 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AE2942-C6EF-4F7A-BEF1-BEBF49CCA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24" y="1574800"/>
            <a:ext cx="9678751" cy="512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51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383</Words>
  <Application>Microsoft Office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BERITA HARIAN</vt:lpstr>
      <vt:lpstr>NEW STRAITS TIMES</vt:lpstr>
      <vt:lpstr>BERITA HARIAN</vt:lpstr>
      <vt:lpstr>NEW STRAITS TIMES </vt:lpstr>
      <vt:lpstr>SINAR HARIAN</vt:lpstr>
      <vt:lpstr>NEW STRAITS TIMES</vt:lpstr>
      <vt:lpstr>SINAR HARIAN</vt:lpstr>
      <vt:lpstr>SINAR HARIAN</vt:lpstr>
      <vt:lpstr>BERITA HARIAN</vt:lpstr>
      <vt:lpstr>BERITA HARIAN</vt:lpstr>
      <vt:lpstr>BERITA HARIAN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91</cp:revision>
  <dcterms:created xsi:type="dcterms:W3CDTF">2023-04-11T00:27:44Z</dcterms:created>
  <dcterms:modified xsi:type="dcterms:W3CDTF">2023-10-03T01:06:35Z</dcterms:modified>
</cp:coreProperties>
</file>