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257" r:id="rId4"/>
    <p:sldId id="259" r:id="rId5"/>
    <p:sldId id="261" r:id="rId6"/>
    <p:sldId id="269" r:id="rId7"/>
    <p:sldId id="260" r:id="rId8"/>
    <p:sldId id="275" r:id="rId9"/>
    <p:sldId id="274" r:id="rId10"/>
    <p:sldId id="277" r:id="rId11"/>
    <p:sldId id="276" r:id="rId12"/>
    <p:sldId id="262" r:id="rId13"/>
    <p:sldId id="336" r:id="rId14"/>
    <p:sldId id="270" r:id="rId15"/>
    <p:sldId id="335" r:id="rId16"/>
    <p:sldId id="273" r:id="rId17"/>
    <p:sldId id="271" r:id="rId18"/>
    <p:sldId id="264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19436"/>
              </p:ext>
            </p:extLst>
          </p:nvPr>
        </p:nvGraphicFramePr>
        <p:xfrm>
          <a:off x="957532" y="166257"/>
          <a:ext cx="10256807" cy="584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655068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17119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TNB, PETRONAS SEPAKAT MAJUKAN EKONOMI HIDROGEN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MODEL BMW i4 eDrive35 SERBA ‘sporty’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NURTURES VENDORS TO POWER ECONOMY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OGOS </a:t>
                      </a:r>
                      <a:r>
                        <a:rPr lang="en-US" sz="1200" baseline="0" dirty="0"/>
                        <a:t>2023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TIDAK DIBENAR IMPORT EV BAWAH RM 100,000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SEDIA LALUAN ISTIMEWA BAGI PENGENDALI PUSAT DATA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  <a:tr h="3217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AS LAUNCH PAD INTO ASEAN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 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23370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SEJARAH UNIK VOLVO DI MALAYSIA CETUS ANJAKAN SEKTOR AUTOMOTIF TEMPATAN 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9391977"/>
                  </a:ext>
                </a:extLst>
              </a:tr>
              <a:tr h="2545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SEJARAH UNIK VOLVO DI MALAYSIA CETUS ANJAKAN SEKTOR AUTOMOTIF TEMPATAN..SAMBUNGAN…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3533841"/>
                  </a:ext>
                </a:extLst>
              </a:tr>
              <a:tr h="2910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CHINA BAKAL PENGEKSPORT TERBESAR KERETA DUNIA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880885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PAHANG RANCANG BANGUNKAN TTBL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793207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ETC 2023 SOKONG SASARAN JADI NEGARA RENDAH KARBON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7811949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MIDA GIAT HASILKAN BAKAT TEMPATAN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490933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LOJI SOLAR PV SEDIA PENDAPATAN KONSISTEN KEPADA MK LAND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139027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MARii</a:t>
                      </a:r>
                      <a:r>
                        <a:rPr lang="en-US" sz="1200" dirty="0"/>
                        <a:t> KOMITED WUJUDKAN INDUSTRI EV BERDAYA SAING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1505059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SASAR PERLUAS PORTFOLIO TENAGA BOLEH BAHARU KE PASARAN GLOBAL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OGOS 2023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2438772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PROJEK PASANG SOLAR LONJAK PRESTASI KEWANGAN PEKAT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OGOS 2023</a:t>
                      </a:r>
                      <a:endParaRPr kumimoji="0" lang="en-MY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145709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PASARAN EV LEBIH RANCAK JIKA HARGA KURANG RM100,000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 OGOS 2023</a:t>
                      </a:r>
                      <a:endParaRPr kumimoji="0" lang="en-MY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281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3660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BH|SEJARAH UNIK VOLVO DI MALAYSIA CETUS ANJAKAN SEKTOR AUTOMOTIF TEMPATAN..SAMBUNGAN.. |MS 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0FA9E-CB06-4385-AA8C-3D853475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2" y="1735666"/>
            <a:ext cx="11452035" cy="4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76" y="9098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1" y="842096"/>
            <a:ext cx="7018867" cy="6634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BH|CHINA BAKAL PENGEKSPORT TERBESAR KERETA DUNIA |MS 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5A53D-D9C5-4ADA-8AA5-093F72CE3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2" y="1413934"/>
            <a:ext cx="8652932" cy="54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SH|PAHANG RANCANG BANGUNKAN TTBL| 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0C772D-7F0E-4532-8D5F-A5C2CD0C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1507066"/>
            <a:ext cx="9850225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361BB4-50C1-416B-81C5-6655EFDE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319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124B69-85FC-4701-8265-B47B2A33A3CF}"/>
              </a:ext>
            </a:extLst>
          </p:cNvPr>
          <p:cNvSpPr txBox="1">
            <a:spLocks/>
          </p:cNvSpPr>
          <p:nvPr/>
        </p:nvSpPr>
        <p:spPr>
          <a:xfrm>
            <a:off x="1740663" y="787480"/>
            <a:ext cx="8666001" cy="726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BH|ETC 2023 SOKONG SASARAN JADI NEGARA RENDAH KARBON| MS 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11B83-B9E2-4193-9FE6-B6615020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7" y="1805502"/>
            <a:ext cx="10406664" cy="37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14599" y="911306"/>
            <a:ext cx="6951133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BH|MIDA GIAT HASILKAN BAKAT TEMPATAN| MS 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B0B54-9C2B-424C-B07D-B0120CF1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45" y="1735744"/>
            <a:ext cx="2417066" cy="5033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F91921-2CF7-4A54-99A9-84AC6A80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25" y="1868386"/>
            <a:ext cx="2140664" cy="47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361BB4-50C1-416B-81C5-6655EFDE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319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124B69-85FC-4701-8265-B47B2A33A3CF}"/>
              </a:ext>
            </a:extLst>
          </p:cNvPr>
          <p:cNvSpPr txBox="1">
            <a:spLocks/>
          </p:cNvSpPr>
          <p:nvPr/>
        </p:nvSpPr>
        <p:spPr>
          <a:xfrm>
            <a:off x="1740663" y="787480"/>
            <a:ext cx="8666001" cy="726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BH|LOJI SOLAR PV SEDIA PENDAPATAN KONSISTEN KEPADA MK LAND| MS 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C3DF2-9D4E-4DBF-BA10-6C204F9F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32" y="1514475"/>
            <a:ext cx="8867735" cy="52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911306"/>
            <a:ext cx="6233603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 </a:t>
            </a:r>
            <a:r>
              <a:rPr lang="en-US" sz="1400" dirty="0" err="1"/>
              <a:t>MARii</a:t>
            </a:r>
            <a:r>
              <a:rPr lang="en-US" sz="1400" dirty="0"/>
              <a:t> KOMITED WUJUDKAN INDUSTRI EV BERDAYA SAING|MS 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CDC439-1E44-4433-901C-5BBA4195B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27" y="1807158"/>
            <a:ext cx="5257743" cy="49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150533" y="911306"/>
            <a:ext cx="7873999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 SASAR PERLUAS PORTFOLIO TENAGA BOLEH BAHARU KE PASARAN GLOBAL| MS 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1F242-3401-46F3-86C9-B64088FA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82" y="1662420"/>
            <a:ext cx="4285035" cy="52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7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911306"/>
            <a:ext cx="640391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BH|PROJEK PASANG SOLAR LONJAK PRESTASI KEWANGAN PEKAT| MS 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4FD55-B819-4E95-8E7D-083E1F8D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66" y="2057320"/>
            <a:ext cx="10778067" cy="34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29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 PASARAN EV LEBIH RANCAK JIKA HARGA KURANG RM100,000| 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DF029-27F7-425C-9B08-EE6E391A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38332"/>
            <a:ext cx="9956800" cy="32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4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665472-51DD-4BDB-AAA0-8D22FE908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133445"/>
              </p:ext>
            </p:extLst>
          </p:nvPr>
        </p:nvGraphicFramePr>
        <p:xfrm>
          <a:off x="957532" y="166257"/>
          <a:ext cx="10256807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655068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17119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DIMINTA KEMUKA PELAN PEMBANGUNAN GRID BAGI INTEGRASI TBB LEBIH TINGGI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OGOS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77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D29522-E260-4BB7-B730-330FAB15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E8F06E-62EF-4BC3-AE23-DA272683278C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OGOS 2023</a:t>
            </a:r>
          </a:p>
          <a:p>
            <a:pPr marL="0" indent="0" algn="ctr">
              <a:buNone/>
            </a:pPr>
            <a:r>
              <a:rPr lang="en-US" sz="1400" dirty="0"/>
              <a:t>SH| TNB DIMINTA KEMUKA PELAN PEMBANGUNAN GRID BAGI INTEGRASI TBB LEBIH TINGGI| MS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9FB1B-B1A8-4A40-A7AE-63060A3A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0" y="2152472"/>
            <a:ext cx="10745700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9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</a:t>
            </a:r>
            <a:r>
              <a:rPr lang="en-US" sz="1600" b="1" cap="all" dirty="0" err="1"/>
              <a:t>ogos</a:t>
            </a:r>
            <a:r>
              <a:rPr lang="en-US" sz="1600" b="1" cap="all" dirty="0"/>
              <a:t>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 |TNB, PETRONAS SEPAKAT MAJUKAN EKONOMI HIDROGEN| 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2F812-11BC-436D-8357-13F11709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25" y="1807158"/>
            <a:ext cx="7165948" cy="49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963333" y="911306"/>
            <a:ext cx="659473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BH|MODEL BMW i4 eDrive35 SERBA ‘sporty’| 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A6BD44-EAB1-44EA-B88C-E90A55A0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39" y="1807158"/>
            <a:ext cx="10536120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NST|TNB NURTURES VENDORS TO POWER ECONOMY| MS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8AA1BF-A178-4E98-846F-F9FBAB2C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2" y="1515189"/>
            <a:ext cx="6163746" cy="5275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6DDAF-26B4-48D3-89B5-63DEC2B2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88" y="1540933"/>
            <a:ext cx="5845672" cy="28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/>
              <a:t>BERITA </a:t>
            </a:r>
            <a:r>
              <a:rPr lang="en-US" dirty="0"/>
              <a:t>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BH|TIDAK DIBENAR IMPORT EV BAWAH RM 100,000| MS26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65157-E6A8-480A-B07A-239EBE805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7" y="1674984"/>
            <a:ext cx="5994400" cy="50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02467" y="911306"/>
            <a:ext cx="673946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 SEDIA LALUAN ISTIMEWA BAGI PENGENDALI PUSAT DATA| MS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92E34-4BB0-42AC-BF5B-035177A57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3" y="1524000"/>
            <a:ext cx="6487054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NST|MALAYSIA AS LAUNCH PAD INTO ASEAN| MS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3E620-FE3A-4163-9597-23D5F1FE7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1526875"/>
            <a:ext cx="11404122" cy="51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0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3660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OGOS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BH|SEJARAH UNIK VOLVO DI MALAYSIA CETUS ANJAKAN SEKTOR AUTOMOTIF TEMPATAN |MS 19 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FF379-1D7F-4B8A-BDA9-40B057BA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64" y="1532467"/>
            <a:ext cx="11443872" cy="51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579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BERITA HARIAN</vt:lpstr>
      <vt:lpstr>BERITA HARIAN</vt:lpstr>
      <vt:lpstr>NEW STRAITS TIMES</vt:lpstr>
      <vt:lpstr>BERITA HARIAN</vt:lpstr>
      <vt:lpstr>BERITA HARIAN</vt:lpstr>
      <vt:lpstr>NEW STRAITS TIMES</vt:lpstr>
      <vt:lpstr>BERITA HARIAN</vt:lpstr>
      <vt:lpstr>BERITA HARIAN</vt:lpstr>
      <vt:lpstr>BERITA HARIAN</vt:lpstr>
      <vt:lpstr>SINAR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75</cp:revision>
  <dcterms:created xsi:type="dcterms:W3CDTF">2023-04-11T00:27:44Z</dcterms:created>
  <dcterms:modified xsi:type="dcterms:W3CDTF">2023-09-14T00:02:27Z</dcterms:modified>
</cp:coreProperties>
</file>