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9" r:id="rId4"/>
    <p:sldId id="257" r:id="rId5"/>
    <p:sldId id="261" r:id="rId6"/>
    <p:sldId id="269" r:id="rId7"/>
    <p:sldId id="260" r:id="rId8"/>
    <p:sldId id="262" r:id="rId9"/>
    <p:sldId id="274" r:id="rId10"/>
    <p:sldId id="272" r:id="rId11"/>
    <p:sldId id="275" r:id="rId12"/>
    <p:sldId id="270" r:id="rId13"/>
    <p:sldId id="273" r:id="rId14"/>
    <p:sldId id="271" r:id="rId15"/>
    <p:sldId id="276" r:id="rId16"/>
    <p:sldId id="264" r:id="rId17"/>
    <p:sldId id="277" r:id="rId18"/>
    <p:sldId id="263" r:id="rId19"/>
    <p:sldId id="267" r:id="rId20"/>
    <p:sldId id="265" r:id="rId21"/>
    <p:sldId id="266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097269"/>
              </p:ext>
            </p:extLst>
          </p:nvPr>
        </p:nvGraphicFramePr>
        <p:xfrm>
          <a:off x="2248359" y="81252"/>
          <a:ext cx="7899400" cy="6320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733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378837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384759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277533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 DARIPADA 10 RAKYAT MALAYSIA BAYAR GUNA KAD TANPA SENTUH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KOC WANITA DI MRT,LRT AKAN DIPERKENAL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GREEN ENERGY TRANSITION IN ASEAN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WAJIBKAN KERETA BAHARU PASANG KAMERA PAPAN PEMUKA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 AGENCY APPROVES TESTING FOR ALEF’S FUTURISTING FLYING CAR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 JULAI 2023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DIGITAL SKILLS IN DEMAND IN MALAYSIAN COMPANIES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DIGITAL SKILLS IN DEMAND IN MALAYSIAN COMPANIES..SAMBUNGAN..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HSR BAKAL BAWA LIMPAHAN EKONOMI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HSR BAKAL BAWA LIMPAHAN EKONOMI NEGARA..SAMBUNGAN..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24 JULAI 2023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SEKTOR EV NEGARA LEBIH BERDAYA SAING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24 JULAI 2023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DI LANDASAN TEPAT JADI KUASA HEBAT EV DI ASIA TENGGARA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25 JULAI 2023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PELABURAN BERTERUSAN TNB RANGSANG PERTUMBUHAN,PEMULIHAN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PELABURAN BERTERUSAN TNB RANGSANG PERTUMBUHAN,PEMULIHAN EKONOMI..SAMBUNGAN..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 JULAI 2023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MANFAATKAN TENAGA SOLAR,SEGERAKAN PERALIHAN TENAGA LESTARI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 JULAI 2023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MANFAATKAN TENAGA SOLAR,SEGERAKAN PERALIHAN TENAGA LESTARI..SAMBUNGAN..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2336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HSR BAKAL BAWA LIMPAHAN EKONOMI NEGARA|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41014-FA94-4A55-A818-AB78B8799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6" y="1566333"/>
            <a:ext cx="101261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68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2336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HSR BAKAL BAWA LIMPAHAN EKONOMI NEGARA..SAMBUNGAN..| MS 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EF2DC-B61B-423C-AA24-24A714A0C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662420"/>
            <a:ext cx="11387667" cy="48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62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514599" y="911306"/>
            <a:ext cx="695113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SH|SEKTOR EV NEGARA LEBIH BERDAYA SAING| MS 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AE0B50-37B0-490E-80F2-84A1B4AC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88" y="1570008"/>
            <a:ext cx="9955423" cy="51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03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39656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DI LANDASAN TEPAT JADI KUASA HEBAT EV DI ASIA TENGGARA| MS27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AE0B8-163A-423F-B02D-16D21AA48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899" y="1507067"/>
            <a:ext cx="648970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88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92400" y="911306"/>
            <a:ext cx="71628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BH|PELABURAN BERTERUSAN TNB RANGSANG PERTUMBUHGAN,PEMULIHAN EKONOMI| 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4D3E7-0D14-45B0-8F96-04CA63D67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204" y="1549400"/>
            <a:ext cx="8535591" cy="51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75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61067" y="911306"/>
            <a:ext cx="82804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BH|PELABURAN BERTERUSAN TNB RANGSANG PERTUMBUHGAN,PEMULIHAN EKONOMI..SAMBUNGAN..| MS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DCCDA-805B-40B0-900D-6D6ED65D4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6" y="1662420"/>
            <a:ext cx="10778067" cy="49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9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662766" y="911306"/>
            <a:ext cx="632036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BH|MANFAATKAN TENAGA SOLAR,SEGERAKAN PERALIHAN TENAGA LESTARI|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276E2-8620-4530-B1AC-D255A29C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490133"/>
            <a:ext cx="9296399" cy="53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0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53226" y="911307"/>
            <a:ext cx="753956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BH|MANFAATKAN TENAGA SOLAR,SEGERAKAN PERALIHAN TENAGA LESTARI..SAMBUNGAN..| MS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3D405-554C-410D-A631-C2C8C965A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06" y="1807159"/>
            <a:ext cx="8087854" cy="37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91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514599" y="911306"/>
            <a:ext cx="695113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err="1"/>
              <a:t>BH|MARii</a:t>
            </a:r>
            <a:r>
              <a:rPr lang="en-US" sz="1400" dirty="0"/>
              <a:t> SASAR KERJASAMA TESLA JADIKAN MALAYSIA HAB TEKNOLOGI HIJAU| MS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25BCA-26B8-4237-AC32-FE45B869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965" y="1550103"/>
            <a:ext cx="7476067" cy="50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739755-7AE7-4310-A3BD-660BFA3F0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1F163C1-3EF1-48C6-A3FE-572BC171A4EB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PAJAK BUMBUNG PASANG PANEL SOLAR|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F50B0-7308-4615-839E-D719DE81A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6" y="1591733"/>
            <a:ext cx="11286067" cy="50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62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AC39AE-797E-40C4-A966-374469732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266280"/>
              </p:ext>
            </p:extLst>
          </p:nvPr>
        </p:nvGraphicFramePr>
        <p:xfrm>
          <a:off x="2248359" y="81252"/>
          <a:ext cx="7899400" cy="217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733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378837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384759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277533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MARii</a:t>
                      </a:r>
                      <a:r>
                        <a:rPr lang="en-US" sz="1200" dirty="0"/>
                        <a:t> SASAR KERJASAMA TESLA JADIKAN MALAYSIA HAB TEKNOLOGI HIJAU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PAJAK BUMBUNG PASANG PANEL SOLAR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SINAR HARIAN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RAFIZI: SOLAR ENERGY SOLUTIONS CAN NOW BE INCLUDED IN PRICING PACKAGES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BYD LAUNCHES DOLPHIN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NAZA MAHU BAWA MASUK EV SUZUKI KE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 JULAI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211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32566" y="891279"/>
            <a:ext cx="718396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RAFIZI: SOLAR ENERGY SOLUTIONS CAN NOW BE INCLUDED IN PRICING PACKAGES|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6A28E-AC7E-48C3-860F-BB9F0925C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32" y="1464732"/>
            <a:ext cx="8771467" cy="52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1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D29522-E260-4BB7-B730-330FAB15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EE8F06E-62EF-4BC3-AE23-DA272683278C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BYD LAUNCHES DOLPHIN|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7DE5E-6588-41FC-8AB2-01A6A82BC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98" y="1662420"/>
            <a:ext cx="10153403" cy="49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8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0F3C88-66A8-4143-8CF4-32FAF1B9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8284181-BB21-43BA-B952-31F766C73874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NAZA MAHU BAWA MASUK EV SUZUKI KE MALAYSIA|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C178A-D9CC-4015-A96B-47AA52412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34" y="1549400"/>
            <a:ext cx="10793331" cy="51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6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116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BH|7 DARIPADA 10 RAKYAT MALAYSIA BAYAR GUNA KAD TANPA SENTUH|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040A6D-FDC1-49A1-97D6-714944170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31" y="1535502"/>
            <a:ext cx="9558337" cy="516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|KOC WANITA DI MRT,LRT AKAN DIPERKENAL| MS 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953B17-ADB1-4DF2-8DBD-5F9530F1F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30" y="1595886"/>
            <a:ext cx="10222302" cy="520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4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53267" y="911306"/>
            <a:ext cx="657859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NST|GREEN ENERGY TRANSITION IN ASEAN|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3273C-9E80-4FDE-90D0-C4E6B00BD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21" y="1535501"/>
            <a:ext cx="8968758" cy="516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3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/>
              <a:t>BERITA </a:t>
            </a:r>
            <a:r>
              <a:rPr lang="en-US" dirty="0"/>
              <a:t>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582333" y="911306"/>
            <a:ext cx="701886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BH|WAJIBKAN KERETA BAHARU PASANG KAMERA PAPAN PEMUKA| MS11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2B3D5A-FF6A-499E-8B03-C02508930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2" y="1662420"/>
            <a:ext cx="11300605" cy="464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59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02467" y="911306"/>
            <a:ext cx="673946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NST|US AGENCY APPROVES TESTING FOR ALEF’S FUTURISTING FLYING CAR|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9B75C1-A39D-4FAE-8514-9C51051D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86" y="1662420"/>
            <a:ext cx="11286226" cy="47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582333" y="911306"/>
            <a:ext cx="701886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NST|DIGITAL SKILLS IN DEMAND IN MALAYSIAN COMPANIES|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E0258-89CC-4091-828E-5CEF05985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49" y="1500996"/>
            <a:ext cx="8668058" cy="52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6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582333" y="911306"/>
            <a:ext cx="701886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JULAI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NST|DIGITAL SKILLS IN DEMAND IN MALAYSIAN COMPANIES..SAMBUNGAN..|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53F8B-C4BE-4247-BC38-C5F04894D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36" y="2024001"/>
            <a:ext cx="10731260" cy="280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55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660</Words>
  <Application>Microsoft Office PowerPoint</Application>
  <PresentationFormat>Widescreen</PresentationFormat>
  <Paragraphs>148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NEW STRAITS TIMES</vt:lpstr>
      <vt:lpstr>BERITA HARIAN</vt:lpstr>
      <vt:lpstr>NEW STRAITS TIMES</vt:lpstr>
      <vt:lpstr>NEW STRAITS TIMES</vt:lpstr>
      <vt:lpstr>NEW STRAITS TIMES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NEW STRAITS TIMES</vt:lpstr>
      <vt:lpstr>NEW STRAITS TIMES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51</cp:revision>
  <dcterms:created xsi:type="dcterms:W3CDTF">2023-04-11T00:27:44Z</dcterms:created>
  <dcterms:modified xsi:type="dcterms:W3CDTF">2023-08-08T01:09:48Z</dcterms:modified>
</cp:coreProperties>
</file>