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E04-DC28-4010-A0D5-F115ADD9429A}" type="datetimeFigureOut">
              <a:rPr lang="en-US" smtClean="0"/>
              <a:t>06/12/2023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999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E04-DC28-4010-A0D5-F115ADD9429A}" type="datetimeFigureOut">
              <a:rPr lang="en-US" smtClean="0"/>
              <a:t>06/12/2023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322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E04-DC28-4010-A0D5-F115ADD9429A}" type="datetimeFigureOut">
              <a:rPr lang="en-US" smtClean="0"/>
              <a:t>06/12/2023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212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E04-DC28-4010-A0D5-F115ADD9429A}" type="datetimeFigureOut">
              <a:rPr lang="en-US" smtClean="0"/>
              <a:t>06/12/2023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087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E04-DC28-4010-A0D5-F115ADD9429A}" type="datetimeFigureOut">
              <a:rPr lang="en-US" smtClean="0"/>
              <a:t>06/12/2023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382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E04-DC28-4010-A0D5-F115ADD9429A}" type="datetimeFigureOut">
              <a:rPr lang="en-US" smtClean="0"/>
              <a:t>06/12/2023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918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E04-DC28-4010-A0D5-F115ADD9429A}" type="datetimeFigureOut">
              <a:rPr lang="en-US" smtClean="0"/>
              <a:t>06/12/2023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125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E04-DC28-4010-A0D5-F115ADD9429A}" type="datetimeFigureOut">
              <a:rPr lang="en-US" smtClean="0"/>
              <a:t>06/12/2023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510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E04-DC28-4010-A0D5-F115ADD9429A}" type="datetimeFigureOut">
              <a:rPr lang="en-US" smtClean="0"/>
              <a:t>06/12/2023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901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E04-DC28-4010-A0D5-F115ADD9429A}" type="datetimeFigureOut">
              <a:rPr lang="en-US" smtClean="0"/>
              <a:t>06/12/2023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021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E04-DC28-4010-A0D5-F115ADD9429A}" type="datetimeFigureOut">
              <a:rPr lang="en-US" smtClean="0"/>
              <a:t>06/12/2023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565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7A1E04-DC28-4010-A0D5-F115ADD9429A}" type="datetimeFigureOut">
              <a:rPr lang="en-US" smtClean="0"/>
              <a:t>06/12/2023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17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E24FCAB-DDE9-4B4C-8512-5351AE9601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6717346"/>
              </p:ext>
            </p:extLst>
          </p:nvPr>
        </p:nvGraphicFramePr>
        <p:xfrm>
          <a:off x="1053840" y="254618"/>
          <a:ext cx="9881119" cy="9968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307">
                  <a:extLst>
                    <a:ext uri="{9D8B030D-6E8A-4147-A177-3AD203B41FA5}">
                      <a16:colId xmlns:a16="http://schemas.microsoft.com/office/drawing/2014/main" val="1368108344"/>
                    </a:ext>
                  </a:extLst>
                </a:gridCol>
                <a:gridCol w="4379253">
                  <a:extLst>
                    <a:ext uri="{9D8B030D-6E8A-4147-A177-3AD203B41FA5}">
                      <a16:colId xmlns:a16="http://schemas.microsoft.com/office/drawing/2014/main" val="2342386776"/>
                    </a:ext>
                  </a:extLst>
                </a:gridCol>
                <a:gridCol w="2091663">
                  <a:extLst>
                    <a:ext uri="{9D8B030D-6E8A-4147-A177-3AD203B41FA5}">
                      <a16:colId xmlns:a16="http://schemas.microsoft.com/office/drawing/2014/main" val="2219442741"/>
                    </a:ext>
                  </a:extLst>
                </a:gridCol>
                <a:gridCol w="2848896">
                  <a:extLst>
                    <a:ext uri="{9D8B030D-6E8A-4147-A177-3AD203B41FA5}">
                      <a16:colId xmlns:a16="http://schemas.microsoft.com/office/drawing/2014/main" val="96783733"/>
                    </a:ext>
                  </a:extLst>
                </a:gridCol>
              </a:tblGrid>
              <a:tr h="19917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BIL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TAJUK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TARIKH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SURAT</a:t>
                      </a:r>
                      <a:r>
                        <a:rPr lang="en-US" sz="1200" baseline="0" dirty="0"/>
                        <a:t>KHABAR</a:t>
                      </a:r>
                      <a:endParaRPr lang="en-US" sz="12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80344521"/>
                  </a:ext>
                </a:extLst>
              </a:tr>
              <a:tr h="31103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 MURID ORANG ASLI WAKILI NEGARA PERTANDINGAN ROBOTIK DI CHINA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6</a:t>
                      </a:r>
                      <a:r>
                        <a:rPr lang="en-US" sz="1200"/>
                        <a:t> </a:t>
                      </a:r>
                      <a:r>
                        <a:rPr lang="en-US" sz="1200" dirty="0"/>
                        <a:t>NOVEMBER 2023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BERITA HARIAN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569118448"/>
                  </a:ext>
                </a:extLst>
              </a:tr>
              <a:tr h="31103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KEJURUTERAAN SEGERA BERKAITAN AI TAWAR GAJI LUMAYAN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9 NOVEMBER 2023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BERITA HARIAN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584963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0516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6377465-22BC-43BD-8CF1-4CE79F8D8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0110" y="160192"/>
            <a:ext cx="4391779" cy="751114"/>
          </a:xfrm>
          <a:ln>
            <a:solidFill>
              <a:srgbClr val="FFC000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dirty="0"/>
              <a:t>BERITA HARIAN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13594F21-E837-41D7-B1DF-1CDD2002A72A}"/>
              </a:ext>
            </a:extLst>
          </p:cNvPr>
          <p:cNvSpPr txBox="1">
            <a:spLocks/>
          </p:cNvSpPr>
          <p:nvPr/>
        </p:nvSpPr>
        <p:spPr>
          <a:xfrm>
            <a:off x="2635250" y="916679"/>
            <a:ext cx="6515100" cy="89585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b="1" cap="all" dirty="0"/>
              <a:t>6 NOVEMBER 2023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400" dirty="0"/>
              <a:t>BH|2 MURID ORANG ASLI WAKILI NEGARA PERTANDINGAN ROBOTIK DI CHINA| MS 16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35F1819-3D6B-4A02-991E-38DB6DF200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5478" y="1542308"/>
            <a:ext cx="8554644" cy="5239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566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89930D5-DEBB-4D2F-8FA9-C4C18B6BA5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34534" y="1825625"/>
            <a:ext cx="10371666" cy="4736042"/>
          </a:xfr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190730CC-C768-44B4-B1BC-288BF4AAE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0110" y="160192"/>
            <a:ext cx="4391779" cy="751114"/>
          </a:xfrm>
          <a:ln>
            <a:solidFill>
              <a:srgbClr val="FFC000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dirty="0"/>
              <a:t>BERITA HARIAN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161DB4E8-B6F1-4AA4-91FB-2B8ECB31DA54}"/>
              </a:ext>
            </a:extLst>
          </p:cNvPr>
          <p:cNvSpPr txBox="1">
            <a:spLocks/>
          </p:cNvSpPr>
          <p:nvPr/>
        </p:nvSpPr>
        <p:spPr>
          <a:xfrm>
            <a:off x="2635250" y="916679"/>
            <a:ext cx="6515100" cy="89585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b="1" cap="all" dirty="0"/>
              <a:t>9 NOVEMBER 2023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400" dirty="0"/>
              <a:t>BH|KEJURUTERAAN SEGERA BERKAITAN AI TAWAR GAJI LUMAYAN| MS 13</a:t>
            </a:r>
          </a:p>
        </p:txBody>
      </p:sp>
    </p:spTree>
    <p:extLst>
      <p:ext uri="{BB962C8B-B14F-4D97-AF65-F5344CB8AC3E}">
        <p14:creationId xmlns:p14="http://schemas.microsoft.com/office/powerpoint/2010/main" val="37068815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1125</TotalTime>
  <Words>70</Words>
  <Application>Microsoft Office PowerPoint</Application>
  <PresentationFormat>Widescreen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BERITA HARIAN</vt:lpstr>
      <vt:lpstr>BERITA HARIAN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31</cp:revision>
  <dcterms:created xsi:type="dcterms:W3CDTF">2023-04-11T00:27:44Z</dcterms:created>
  <dcterms:modified xsi:type="dcterms:W3CDTF">2023-12-06T01:25:01Z</dcterms:modified>
</cp:coreProperties>
</file>