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1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8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1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2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1E04-DC28-4010-A0D5-F115ADD9429A}" type="datetimeFigureOut">
              <a:rPr lang="en-US" smtClean="0"/>
              <a:t>01/11/2023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8443923-C019-4D91-8404-0EC5FB951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159135"/>
              </p:ext>
            </p:extLst>
          </p:nvPr>
        </p:nvGraphicFramePr>
        <p:xfrm>
          <a:off x="2248359" y="166257"/>
          <a:ext cx="7899400" cy="56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733">
                  <a:extLst>
                    <a:ext uri="{9D8B030D-6E8A-4147-A177-3AD203B41FA5}">
                      <a16:colId xmlns:a16="http://schemas.microsoft.com/office/drawing/2014/main" val="1368108344"/>
                    </a:ext>
                  </a:extLst>
                </a:gridCol>
                <a:gridCol w="3500967">
                  <a:extLst>
                    <a:ext uri="{9D8B030D-6E8A-4147-A177-3AD203B41FA5}">
                      <a16:colId xmlns:a16="http://schemas.microsoft.com/office/drawing/2014/main" val="2342386776"/>
                    </a:ext>
                  </a:extLst>
                </a:gridCol>
                <a:gridCol w="1672167">
                  <a:extLst>
                    <a:ext uri="{9D8B030D-6E8A-4147-A177-3AD203B41FA5}">
                      <a16:colId xmlns:a16="http://schemas.microsoft.com/office/drawing/2014/main" val="2219442741"/>
                    </a:ext>
                  </a:extLst>
                </a:gridCol>
                <a:gridCol w="2277533">
                  <a:extLst>
                    <a:ext uri="{9D8B030D-6E8A-4147-A177-3AD203B41FA5}">
                      <a16:colId xmlns:a16="http://schemas.microsoft.com/office/drawing/2014/main" val="96783733"/>
                    </a:ext>
                  </a:extLst>
                </a:gridCol>
              </a:tblGrid>
              <a:tr h="1991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TAJUK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TARIKH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SURAT</a:t>
                      </a:r>
                      <a:r>
                        <a:rPr lang="en-US" sz="1200" baseline="0" dirty="0"/>
                        <a:t>KHABAR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0344521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PLANTING THE SEEDS OF ROBOTICS IN AGRICULTURE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20 OKTOBER 2023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NEW STRAITS TIMES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9118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NEW STRAITS TIMES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3136899" y="911306"/>
            <a:ext cx="6403915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16 OKTOBER 2023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NST|PLANTING THE SEEDS OF ROBOTICS IN AGRICULTURE| MS 11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F301DC-795D-4720-96A4-C9201136C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133" y="1662419"/>
            <a:ext cx="10380134" cy="503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4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36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NEW STRAITS TIMES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24</cp:revision>
  <dcterms:created xsi:type="dcterms:W3CDTF">2023-04-11T00:27:44Z</dcterms:created>
  <dcterms:modified xsi:type="dcterms:W3CDTF">2023-11-01T00:46:50Z</dcterms:modified>
</cp:coreProperties>
</file>