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0925"/>
              </p:ext>
            </p:extLst>
          </p:nvPr>
        </p:nvGraphicFramePr>
        <p:xfrm>
          <a:off x="2248359" y="166257"/>
          <a:ext cx="7899400" cy="996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350096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672167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277533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HOSPITAL SELAYANG HOSPITAL PERTAMA GUNA PARKIR MEKANIKAL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JULAI 2023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MAKING FACTORIES SMARTER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 JULAI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911306"/>
            <a:ext cx="640391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JULAI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SH|HOSPITAL SELAYANG HOSPITAL PERTAMA GUNA PARKIR MEKANIKAL| MS 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1FB40C-0D81-451D-A0C9-34E695DB3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6" y="2231763"/>
            <a:ext cx="11657162" cy="428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275" y="160192"/>
            <a:ext cx="6875253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NEWS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02467" y="911306"/>
            <a:ext cx="6252633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14 JULAI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NST|MAKING FACTORIES SMARTER| MS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18ABD-AE7B-4D5C-A91E-54BB3B1D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" y="1807156"/>
            <a:ext cx="6015101" cy="4774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746FC9-C0DB-4043-B6E4-0B3288D5D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391" y="1807158"/>
            <a:ext cx="5930709" cy="47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58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SINAR HARIAN</vt:lpstr>
      <vt:lpstr>NEWS STRAITS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21</cp:revision>
  <dcterms:created xsi:type="dcterms:W3CDTF">2023-04-11T00:27:44Z</dcterms:created>
  <dcterms:modified xsi:type="dcterms:W3CDTF">2023-08-08T01:11:30Z</dcterms:modified>
</cp:coreProperties>
</file>