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58" r:id="rId4"/>
    <p:sldId id="296" r:id="rId5"/>
    <p:sldId id="265" r:id="rId6"/>
    <p:sldId id="350" r:id="rId7"/>
    <p:sldId id="351" r:id="rId8"/>
    <p:sldId id="261" r:id="rId9"/>
    <p:sldId id="337" r:id="rId10"/>
    <p:sldId id="340" r:id="rId11"/>
    <p:sldId id="341" r:id="rId12"/>
    <p:sldId id="342" r:id="rId13"/>
    <p:sldId id="259" r:id="rId14"/>
    <p:sldId id="260" r:id="rId15"/>
    <p:sldId id="257" r:id="rId16"/>
    <p:sldId id="352" r:id="rId17"/>
    <p:sldId id="263" r:id="rId18"/>
    <p:sldId id="343" r:id="rId19"/>
    <p:sldId id="299" r:id="rId20"/>
    <p:sldId id="284" r:id="rId21"/>
    <p:sldId id="287" r:id="rId22"/>
    <p:sldId id="289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765154"/>
              </p:ext>
            </p:extLst>
          </p:nvPr>
        </p:nvGraphicFramePr>
        <p:xfrm>
          <a:off x="742951" y="63609"/>
          <a:ext cx="10620373" cy="6606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301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4706886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248150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3062036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PEMATUHAN AMALAN ESG PENENTU JANGKA HAYAT PERUSAHAAN KECIL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PETRONAS SEDIA BERBELANJA LEBIH BESAR TAHUN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HARGA MINYAK SAWIT DIUNJUR TINGGI TAHUN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DISEMBER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DIJANGKA PULIH SELEPAS NEGARA MAJU SELESAI NAIK KADAR FAEDAH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DISEMBER 2023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MONACO, MALAYSIA WAJAR TEROKA GUNA MINYAK SAWITBIOFUEL UNTUK KAPAL LAYAR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DISEMBER 2023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784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PRESTASI KEWANGAN KORPORAT LEBIH BAIK PADA SUKU KETIGA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EKONOMI MALAYSIA DIUNJUR CECAH AS$1 TRILION 2035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FBM KLCI DIUNJUR CECAH 1,600 MATA PADA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UMW TO SELL 8.99</a:t>
                      </a:r>
                      <a:r>
                        <a:rPr lang="en-US" sz="1100" dirty="0"/>
                        <a:t>HA</a:t>
                      </a:r>
                      <a:r>
                        <a:rPr lang="en-US" sz="1200" dirty="0"/>
                        <a:t> LAND TO PERODUA FOR RM52.3</a:t>
                      </a:r>
                      <a:r>
                        <a:rPr lang="en-US" sz="1100" dirty="0"/>
                        <a:t>M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FITCH AFFIRMS MALAYSIA’S LONG-TERM FOREIGN CURRENCY IDR AT ‘BBB+’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CATAT PELABURAN 9 BULAN TERTINGGI RM225 BILION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MITI PERKEMAS PROSES PENUHI SASARAN PELABURAN RM130b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DISEMBER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ALIRAN MODAL ASING, RINGGIT DIJANGKA MAKIN KUKUH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MAY ACHIVE 4.7PC GDP GROWTH IN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’BANK NEGARA UNLIKELY TO BE SWAYED BY FED RATE CUTS’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 SOTONG JANA HASIL 6 ANGKA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PERKEMBANGAN SEMASA DI AS HADKAN KENAIKAN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2023 TAHUN MENCABAR BAGI EKONOMI DUNIA,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PERLANTIKAN AMIR HAMZAH TINGKAT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53612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BH|FBM KLCI DIUNJUR CECAH 1,600 MATA PADA 2024| MS 23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5280E0-ACBE-4A80-8E5E-B4230B96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612" y="1480607"/>
            <a:ext cx="7324725" cy="1222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2B0B2-8703-4871-A16A-1B96755C7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988" y="2666302"/>
            <a:ext cx="8943974" cy="415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03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417" y="6946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77845" y="793103"/>
            <a:ext cx="6676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NST|UMW TO SELL 8.99</a:t>
            </a:r>
            <a:r>
              <a:rPr lang="en-US" sz="1200" dirty="0"/>
              <a:t>HA</a:t>
            </a:r>
            <a:r>
              <a:rPr lang="en-US" sz="1400" dirty="0"/>
              <a:t> LAND TO PERODUA FOR RM52.3</a:t>
            </a:r>
            <a:r>
              <a:rPr lang="en-US" sz="1200" dirty="0"/>
              <a:t>M</a:t>
            </a:r>
            <a:r>
              <a:rPr lang="en-US" sz="1400" dirty="0"/>
              <a:t>| MS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7CF5F6-6353-4390-B569-62572348B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059" y="1489401"/>
            <a:ext cx="8123881" cy="529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3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NST|FITCH AFFIRMS MALAYSIA’S LONG-TERM FOREIGN CURRENCY IDR AT ‘BBB+’| MS 4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682770-57C4-4F3A-BA66-CC4E2FD7A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309" y="1458073"/>
            <a:ext cx="2241382" cy="536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29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417" y="4406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77846" y="835438"/>
            <a:ext cx="643630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CATAT PELABURAN 9 BULAN TERTINGGI RM225 BILION|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6C6128-D9FB-4941-B884-56FA2BBCD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265" y="1524000"/>
            <a:ext cx="6857317" cy="51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BH|MITI PERKEMAS PROSES PENUHI SASARAN PELABURAN RM130b|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165505-69DC-4581-A079-DB1F0A7A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2090710"/>
            <a:ext cx="11153775" cy="26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34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18457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BH|ALIRAN MODAL ASING, RINGGIT DIJANGKA MAKIN KUKUH 2024|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91094-DD67-44C9-8D16-2A42F582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36" y="1371601"/>
            <a:ext cx="8666001" cy="53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49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18457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NST|MALAYSIA MAY ACHIVE 4.7PC GDP GROWTH IN 2024|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0AD341-DD86-4649-8365-AED5E167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55" y="1370512"/>
            <a:ext cx="7917687" cy="543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11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1905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727787"/>
            <a:ext cx="591820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NST|’BANK NEGARA UNLIKELY TO BE SWAYED BY FED RATE CUTS’| MS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027CC3-0C3B-404C-96C9-14664B75F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587" y="1404269"/>
            <a:ext cx="7230338" cy="538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727787"/>
            <a:ext cx="591820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BH|MI SOTONG JANA HASIL 6 ANGKA|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FAFE96-42F9-4976-B333-1D9BD853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767" y="1478901"/>
            <a:ext cx="5350462" cy="526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86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18457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BH|PERKEMBANGAN SEMASA DI AS HADKAN KENAIKAN RINGGIT| MS 32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692486-750D-4DAA-93FC-D99D679E4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726988"/>
            <a:ext cx="10620375" cy="39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58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117649"/>
              </p:ext>
            </p:extLst>
          </p:nvPr>
        </p:nvGraphicFramePr>
        <p:xfrm>
          <a:off x="970384" y="351015"/>
          <a:ext cx="10058400" cy="873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77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4457823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129190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90001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DIJANGKA MUNGUKUH RM4.40 SEDOLAR AS TAHUN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113231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PROSPEK EKONOMI NEGARA 2024 LEBIH BAIK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DISEMBER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5403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13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BH|2023 TAHUN MENCABAR BAGI EKONOMI DUNIA, MALAYSIA|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95B65-70D5-4421-85C2-ACFE5A48D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29" y="1748068"/>
            <a:ext cx="8649609" cy="49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3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BH|PERLANTIKAN AMIR HAMZAH TINGKAT 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6B141E-801F-451B-BF1E-A7C511EB2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49" y="1514475"/>
            <a:ext cx="6677025" cy="51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D45D3A-C339-4DF3-9B90-FE7426A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237" y="1"/>
            <a:ext cx="4310744" cy="787480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DIJANGKA MUNGUKUH RM4.40 SEDOLAR AS TAHUN DEPAN|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C5264-6D80-4745-B6C0-7428816B0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461" y="1514475"/>
            <a:ext cx="7183602" cy="51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46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BH|PROSPEK EKONOMI NEGARA 2024 LEBIH BAIK   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004E6-C486-404C-8BCA-385E81E3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19" y="1504362"/>
            <a:ext cx="9588759" cy="532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55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8" y="11320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88637" y="864314"/>
            <a:ext cx="743649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BH|PEMATUHAN AMALAN ESG PENENTU JANGKA HAYAT PERUSAHAAN KECIL|MS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022B7F-8470-4400-A46B-9B78FFAD9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0" y="1528203"/>
            <a:ext cx="5704728" cy="5216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12C9C0-E475-4B09-A6C1-62D90B4C2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966" y="1606316"/>
            <a:ext cx="6167532" cy="51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6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BH|PETRONAS SEDIA BERBELANJA LEBIH BESAR TAHUN DEPAN| MS 23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BF8DE8-199D-4A30-968E-8953DDBBF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360" y="1395674"/>
            <a:ext cx="6215280" cy="54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86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MINYAK SAWIT DIUNJUR TINGGI TAHUN DEPAN|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A89F8E-54DE-4F0A-BA16-396B9F46F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385" y="1565825"/>
            <a:ext cx="8033230" cy="52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85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DIJANGKA PULIH SELEPAS NEGARA MAJU SELESAI NAIK KADAR FAEDAH|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3B776-75BB-41CE-B578-567CFC55B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30" y="1568897"/>
            <a:ext cx="7920039" cy="52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1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71649" y="898687"/>
            <a:ext cx="84677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BH|MONACO, MALAYSIA WAJAR TEROKA GUNA MINYAK SAWITBIOFUEL UNTUK KAPAL LAYAR|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AE310D-A3FA-4160-B106-E5925B2EE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1649801"/>
            <a:ext cx="10572750" cy="51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92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01333" y="852037"/>
            <a:ext cx="771045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BH|PRESTASI KEWANGAN KORPORAT LEBIH BAIK PADA SUKU KETIGA|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DAC8EE-1EB1-4CA3-B4FC-F6B58ADC5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742" y="1526923"/>
            <a:ext cx="8060516" cy="53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85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53612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MALAYSIA DIUNJUR CECAH AS$1 TRILION 2035| MS 22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64E0FF-F54A-4D0C-8D04-8D851C8CE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987" y="1480607"/>
            <a:ext cx="8666001" cy="52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8977</TotalTime>
  <Words>690</Words>
  <Application>Microsoft Office PowerPoint</Application>
  <PresentationFormat>Widescreen</PresentationFormat>
  <Paragraphs>155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NEW STRAITS TIMES</vt:lpstr>
      <vt:lpstr>BERITA HARIAN</vt:lpstr>
      <vt:lpstr>BERITA HARIAN</vt:lpstr>
      <vt:lpstr>BERITA HARIAN</vt:lpstr>
      <vt:lpstr>NEW STRAITS TIMES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398</cp:revision>
  <dcterms:created xsi:type="dcterms:W3CDTF">2023-04-11T00:27:44Z</dcterms:created>
  <dcterms:modified xsi:type="dcterms:W3CDTF">2024-01-10T01:39:16Z</dcterms:modified>
</cp:coreProperties>
</file>