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6" r:id="rId4"/>
    <p:sldId id="265" r:id="rId5"/>
    <p:sldId id="304" r:id="rId6"/>
    <p:sldId id="258" r:id="rId7"/>
    <p:sldId id="261" r:id="rId8"/>
    <p:sldId id="337" r:id="rId9"/>
    <p:sldId id="340" r:id="rId10"/>
    <p:sldId id="341" r:id="rId11"/>
    <p:sldId id="342" r:id="rId12"/>
    <p:sldId id="259" r:id="rId13"/>
    <p:sldId id="260" r:id="rId14"/>
    <p:sldId id="257" r:id="rId15"/>
    <p:sldId id="263" r:id="rId16"/>
    <p:sldId id="343" r:id="rId17"/>
    <p:sldId id="299" r:id="rId18"/>
    <p:sldId id="284" r:id="rId19"/>
    <p:sldId id="287" r:id="rId20"/>
    <p:sldId id="289" r:id="rId21"/>
    <p:sldId id="288" r:id="rId22"/>
    <p:sldId id="290" r:id="rId23"/>
    <p:sldId id="291" r:id="rId24"/>
    <p:sldId id="292" r:id="rId25"/>
    <p:sldId id="294" r:id="rId26"/>
    <p:sldId id="295" r:id="rId27"/>
    <p:sldId id="305" r:id="rId28"/>
    <p:sldId id="306" r:id="rId29"/>
    <p:sldId id="339" r:id="rId30"/>
    <p:sldId id="308" r:id="rId31"/>
    <p:sldId id="309" r:id="rId32"/>
    <p:sldId id="310" r:id="rId33"/>
    <p:sldId id="311" r:id="rId34"/>
    <p:sldId id="344" r:id="rId35"/>
    <p:sldId id="345" r:id="rId36"/>
    <p:sldId id="346" r:id="rId37"/>
    <p:sldId id="347" r:id="rId38"/>
    <p:sldId id="348" r:id="rId39"/>
    <p:sldId id="349" r:id="rId40"/>
    <p:sldId id="312" r:id="rId41"/>
    <p:sldId id="31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566094"/>
              </p:ext>
            </p:extLst>
          </p:nvPr>
        </p:nvGraphicFramePr>
        <p:xfrm>
          <a:off x="1101011" y="63609"/>
          <a:ext cx="9881119" cy="660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30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37925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091663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848896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DISARAN TURUNKAN CUKAI TARIK PELABUR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PENGUSAHA KEROPOK TINGKAT PENGELUARAN SEBELUM MTL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’BNM TIADA KEPERLUAN NAIKKAN LAGI OPR PERKUKUH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KERAJAAN TIADA HASRAT TAMBAT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BEKAS ASNAF TEKAD KE SYURGA ASBAB BERNIAGA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784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KEKAL OPR 3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PERKARA PASTIKAN PUSAT BERDISIPLIN URUS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DIGITAL DISASAR SUMBANG 25.5 PERATUS KDNK PADA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MINYAK MENTAH KEKAL TINGGI BERI MANFAAT SEKTOR O&amp;G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PERBAHASAN BELANJAWAN 2024 TINGKAT KEYAKINAN PELABUR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PULIH LEBIH 3 PERATUS SEJAK CATAT PARAS TERENDAH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PERODUA NAIKKAN SASARAN JUALAN KEPADA 325,000 UNIT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EKONOMI DIGITAL MEMACU KEMAKMURAN  NEGARA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EKONOMI DIGITAL MEMACU KEMAKMURAN  NEGARA..SAMBUNGAN..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SUBSIDI BERSASAR ELEKTRIK,MINYAK BANTU CAPAI DEFISIT FISKAL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PASARAN PEKERJAAN DIJANGKA BERTAMBAH BAIK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PERKEMBANGAN POSITIF DI CHINA PACU NILAI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JUALAN BORONG,RUNCIT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DAGANGAN GUNA RINGGIT ‘PELAN B’ TANGANI KELEMAHAN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6946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5" y="793103"/>
            <a:ext cx="6676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DIGITAL DISASAR SUMBANG 25.5 PERATUS KDNK PADA 2025|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2FE9D-7E26-44B8-9965-D3DDF141D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7" y="1371601"/>
            <a:ext cx="9702800" cy="54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MINYAK MENTAH KEKAL TINGGI BERI MANFAAT SEKTOR O&amp;G| MS 25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6DA11-E24D-4C39-BEA8-816B2F952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8667"/>
            <a:ext cx="105918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2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4406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6" y="835438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BH|PERBAHASAN BELANJAWAN 2024 TINGKAT KEYAKINAN PELABUR|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B15ABA-DB14-4FF8-B492-374828667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47" y="1595535"/>
            <a:ext cx="9414588" cy="49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PULIH LEBIH 3 PERATUS SEJAK CATAT PARAS TERENDAH|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CAB14-E8FE-497D-B1C5-771876B6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62420"/>
            <a:ext cx="11476653" cy="42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BH|PERODUA NAIKKAN SASARAN JUALAN KEPADA 325,000 UNIT|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DB2B3-9372-4FCD-91E5-CF778B7B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23" y="1343608"/>
            <a:ext cx="9438154" cy="53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49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727787"/>
            <a:ext cx="591820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SH|EKONOMI DIGITAL MEMACU KEMAKMURAN  NEGARA|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A96BE3-534B-4C35-AE91-8576F0BBC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519" y="1478901"/>
            <a:ext cx="9754961" cy="50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727787"/>
            <a:ext cx="5918200" cy="7511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SH|EKONOMI DIGITAL MEMACU KEMAKMURAN  NEGARA..SAMBUNGAN..| MS 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3A10A-CAD4-4FD9-9CC0-C6A49615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98" y="1324947"/>
            <a:ext cx="9516803" cy="53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86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BH|SUBSIDI BERSASAR ELEKTRIK,MINYAK BANTU CAPAI DEFISIT FISKAL|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02D20-3E3B-4F3B-B5DB-65EEFEAD9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0" y="1315615"/>
            <a:ext cx="9834464" cy="54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58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BH|PASARAN PEKERJAAN DIJANGKA BEWRTAMBAH BAIK|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80E3E-7EEB-4BC0-A889-AABADCCAE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69" y="1511559"/>
            <a:ext cx="9367935" cy="5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BH|PERKEMBANGAN POSITIF DI CHINA PACU NILAI RINGGIT|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BB9B4-80F3-446A-AA29-1271F169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920" y="1408922"/>
            <a:ext cx="8960160" cy="52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38011"/>
              </p:ext>
            </p:extLst>
          </p:nvPr>
        </p:nvGraphicFramePr>
        <p:xfrm>
          <a:off x="989045" y="175581"/>
          <a:ext cx="10058400" cy="615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MPOB TINGKAT USAHA PERLUAS PRODUK SAWIT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113231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CUKAI BARANG MEWAH JEJAS JUALAN KENDERAAN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NOVEMBER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540309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DUNIA AKAN ALAMI KEKURANGAN 2.4 JUTA TAN GULA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EL NINO DIJANGKA JEJAS HASIL SAWIT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PRESTASI EKONOMI SUKU KETIGA MALAYSIA DIJANGKA LEBIH BAIK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INDUSTRI AEROANGKASA MALAYSIA DIJANGKA RAIH RM18b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SEKARANG MASA SESUAI LABUR SAHAM BERPOTENSI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LEBIHAN AKAUN SEMASA MALAYSIA DIJANGKA TERUS KUKUH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DAGANGAN MALAYSIA LEPASI RM2 TRILION TEMPOH 10 BULAN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KEKAL DESTINASI PELABURAN PILIHAN PUSAT DATA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PENIAGA YAKIN SUASANA PERNIAGAAN LEBIH BAIK AKHIR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DIJANGKA KEKAL 3 PERATUS SEPANJANG 2024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591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INDIA MINTA ENAM JUTA METRIK TAN MINYAK SAWIT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SUBSIDI BERSASAR RON95 BERMULA SEPARUH KEDUA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SIME DARBY CATAT UNTUNG LEBIH BESAR RM589 JUTA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KEKAL DESTINASI PELABUR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LIKELY TO STAY AT 3PC IN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AI ATASI KEKURANGAN PAKAR KESELAMATAN SIBER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INFLASI RENDAH DIJANGKA KEKAL SEHINGGA PERTENGAHAN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NOVEMBER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13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237" y="1"/>
            <a:ext cx="4310744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SH|JUALAN BORONG,RUNCIT MENINGKAT|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ECF36-DF62-43B9-A27E-66D0DE85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412" y="1418252"/>
            <a:ext cx="8070980" cy="53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BH|DAGANGAN GUNA RINGGIT ‘PELAN B’ TANGANI KELEMAHAN|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7FEA0-2C6A-4D16-86D5-77FFED62F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1" y="1380137"/>
            <a:ext cx="7943850" cy="544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5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MAMPU KURANGKAN KEBERGANTUNGAN KEPADA DOLAR AS| MS 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E27A83-68E2-4773-8D35-2E1AF0CF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14029-73E8-4E86-A072-1DD3BCA9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661464"/>
            <a:ext cx="10706100" cy="45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BH|MPOB TINGKAT USAHA PERLUAS PRODUK SAWIT|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CB1DF-723D-4F77-8372-BF2A6B22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125" y="1514475"/>
            <a:ext cx="2124075" cy="5256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FE1FF-4539-4B50-9787-EE7DB0193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09875"/>
            <a:ext cx="2088212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83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BH|CUKAI BARANG MEWAH JEJAS JUALAN KENDERAAN| MS 24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48733B-841B-427E-98B2-07EBCFC2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BEEF7A-CD2B-48E2-A564-0004E0132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273" y="1514475"/>
            <a:ext cx="5553452" cy="523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63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012" y="38101"/>
            <a:ext cx="5197152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BH|DUNIA AKAN ALAMI KEKURANGAN 2.4 JUTA TAN GULA|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CAA13-E385-463C-B56D-BDB9C65A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443" y="1438274"/>
            <a:ext cx="1918553" cy="5343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3277B1-5287-42EA-9401-2119FDEBD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363" y="1438274"/>
            <a:ext cx="1918553" cy="5361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5840AC-D730-487A-8850-4F842216C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283" y="5581650"/>
            <a:ext cx="1834318" cy="12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96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BH|EL NINO DIJANGKA JEJAS HASIL SAWIT TAHUN DEPAN| MS 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FE15F-B4D9-426F-8580-7DFFF83F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1689020"/>
            <a:ext cx="10591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7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BH|PRESTASI EKONOMI SUKU KETIGA MALAYSIA DIJANGKA LEBIH BAIK|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B1131-922F-49AF-B0FD-429FE1251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64" y="1443691"/>
            <a:ext cx="6696492" cy="530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00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BH|INDUSTRI AEROANGKASA MALAYSIA DIJANGKA RAIH RM18b|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B16F9-C797-4BF0-97E9-E75E0E7A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30" y="1493643"/>
            <a:ext cx="9629193" cy="53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70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BH|SEKARANG MASA SESUAI LABUR SAHAM BERPOTENSI|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75C48-6320-4476-B21F-79542DBF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3" y="1775410"/>
            <a:ext cx="11184294" cy="396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5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DISARAN TURUNKAN CUKAI TARIK PELABUR | MS 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1AA63-2D0A-4348-8A37-3A5F796B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39" y="2069002"/>
            <a:ext cx="10801739" cy="40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86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BH|LEBIHAN AKAUN SEMASA MALAYSIA DIJANGKA TERUS KUKUH|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FC8E6-776A-4E94-A6E7-295238191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776" y="1664247"/>
            <a:ext cx="6237773" cy="49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91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BH|DAGANGAN MALAYSIA LEPASI RM2 TRILION TEMPOH 10 BULAN|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B208A-6FCA-48E9-8345-F89F7BB80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120" y="1514475"/>
            <a:ext cx="8666001" cy="517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71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NST|MALAYSIA KEKAL DESTINASI PELABURAN PILIHAN PUSAT DATA|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30275-E70E-4256-89A0-A24E74F08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1708283"/>
            <a:ext cx="11182350" cy="40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58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BH|PENIAGA YAKIN SUASANA PERNIAGAAN LEBIH BAIK AKHIR 2023|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D67766-3F46-4CB6-A365-1D8FB9330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782899"/>
            <a:ext cx="11239500" cy="386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3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DIJANGKA KEKAL 3 PERATUS SEPANJANG 2024|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AD7ED-6D50-4D86-A2CD-C931BFDAA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067" y="1549400"/>
            <a:ext cx="9211733" cy="51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32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13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864314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SH|INDIA MINTA ENAM JUTA METRIK TAN MINYAK SAWIT|MS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28A06-0769-44DF-A9F4-4B4E8474A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3" y="1473200"/>
            <a:ext cx="7984067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45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01333" y="852037"/>
            <a:ext cx="771045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BH|SUBSIDI BERSASAR RON95 BERMULA SEPARUH KEDUA 2024|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B4F23-592C-4EAD-AB43-FFC401D7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67" y="1447800"/>
            <a:ext cx="8906933" cy="53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58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4406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6" y="835438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BH|SIME DARBY CATAT UNTUNG LEBIH BESAR RM589 JUTA|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C04DD-CBCC-4BC4-B211-A135148A9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47800"/>
            <a:ext cx="10684933" cy="52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71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SH|MALAYSIA KEKAL DESTINASI PELABUR GLOBAL|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29838-1675-48B3-8621-18A5BA34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1303866"/>
            <a:ext cx="7509933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85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NST|OPR LIKELY TO STAY AT 3PC IN 2024| MS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0FD5E-8376-4EEE-92DB-3699F09C9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62420"/>
            <a:ext cx="10676467" cy="51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05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SH|PENGUSAHA KEROPOK TINGKAT PENGELUARAN SEBELUM MTL|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F8AB5-5B8E-4EFC-8A75-D44BE0A1E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900" y="1534464"/>
            <a:ext cx="6890727" cy="523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85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 ATASI KEKURANGAN PAKAR KESELAMATAN SIBER NEGARA|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413F9-B2F6-4F5F-B00D-8F062FD5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2" y="1390260"/>
            <a:ext cx="9433249" cy="53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4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BH|INFLASI RENDAH DIJANGKA KEKAL SEHINGGA PERTENGAHAN 2024|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1B1AC-766E-422C-B90C-5D390576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67" y="1980095"/>
            <a:ext cx="10702214" cy="324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6946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5" y="793103"/>
            <a:ext cx="6676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BH|’BNM TIADA KEPERLUAN NAIKKAN LAGI OPR PERKUKUH RINGGIT’|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F1F4A-C30D-4346-8211-702F42F04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45" y="1544217"/>
            <a:ext cx="6760222" cy="51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9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13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864314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SH|KERAJAAN TIADA HASRAT TAMBAT RINGGIT|MS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20FF3-A888-4BF5-BC6A-5A12AD449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404" y="1615428"/>
            <a:ext cx="3638939" cy="51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01333" y="852037"/>
            <a:ext cx="771045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SH|BEKAS ASNAF TEKAD KE SYURGA ASBAB BERNIAGA|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1D8A1-6A23-43AC-A281-11894C09D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395" y="1603151"/>
            <a:ext cx="8327763" cy="49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53612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KEKAL OPR 3 PERATUS| MS 30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6DEFF-FC44-4977-B2EA-3811657E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68" y="1480607"/>
            <a:ext cx="7604154" cy="51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53612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NOVEMBER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BH|4 PERKARA PASTIKAN PUSAT BERDISIPLIN URUS KEWANGAN| MS 25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14CFD-3D7E-4121-B222-9178DCBD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123" y="1354666"/>
            <a:ext cx="6725753" cy="54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03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8506</TotalTime>
  <Words>1172</Words>
  <Application>Microsoft Office PowerPoint</Application>
  <PresentationFormat>Widescreen</PresentationFormat>
  <Paragraphs>277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SINAR HARIAN</vt:lpstr>
      <vt:lpstr>BERITA HARIAN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SINAR HARIAN</vt:lpstr>
      <vt:lpstr>NEW STRAITS TIMES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358</cp:revision>
  <dcterms:created xsi:type="dcterms:W3CDTF">2023-04-11T00:27:44Z</dcterms:created>
  <dcterms:modified xsi:type="dcterms:W3CDTF">2023-12-06T01:25:24Z</dcterms:modified>
</cp:coreProperties>
</file>