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40" r:id="rId4"/>
    <p:sldId id="304" r:id="rId5"/>
    <p:sldId id="296" r:id="rId6"/>
    <p:sldId id="337" r:id="rId7"/>
    <p:sldId id="265" r:id="rId8"/>
    <p:sldId id="258" r:id="rId9"/>
    <p:sldId id="261" r:id="rId10"/>
    <p:sldId id="259" r:id="rId11"/>
    <p:sldId id="260" r:id="rId12"/>
    <p:sldId id="257" r:id="rId13"/>
    <p:sldId id="263" r:id="rId14"/>
    <p:sldId id="299" r:id="rId15"/>
    <p:sldId id="284" r:id="rId16"/>
    <p:sldId id="287" r:id="rId17"/>
    <p:sldId id="289" r:id="rId18"/>
    <p:sldId id="288" r:id="rId19"/>
    <p:sldId id="290" r:id="rId20"/>
    <p:sldId id="291" r:id="rId21"/>
    <p:sldId id="292" r:id="rId22"/>
    <p:sldId id="294" r:id="rId23"/>
    <p:sldId id="295" r:id="rId24"/>
    <p:sldId id="305" r:id="rId25"/>
    <p:sldId id="306" r:id="rId26"/>
    <p:sldId id="339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25" r:id="rId37"/>
    <p:sldId id="326" r:id="rId38"/>
    <p:sldId id="329" r:id="rId39"/>
    <p:sldId id="327" r:id="rId40"/>
    <p:sldId id="328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16" r:id="rId49"/>
    <p:sldId id="317" r:id="rId50"/>
    <p:sldId id="318" r:id="rId51"/>
    <p:sldId id="31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57"/>
              </p:ext>
            </p:extLst>
          </p:nvPr>
        </p:nvGraphicFramePr>
        <p:xfrm>
          <a:off x="1101011" y="63609"/>
          <a:ext cx="9881119" cy="653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0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37925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91663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84889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HONG LEONG BANK AKAN TERUS KECUALIKAN fi TRANSAKSI </a:t>
                      </a:r>
                      <a:r>
                        <a:rPr lang="en-US" sz="1200" dirty="0" err="1"/>
                        <a:t>DuitNow</a:t>
                      </a:r>
                      <a:r>
                        <a:rPr lang="en-US" sz="1200" dirty="0"/>
                        <a:t> QR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EKSPORT KOKO NEGARA CATAT RM4.364 </a:t>
                      </a:r>
                      <a:r>
                        <a:rPr lang="en-US" sz="1200" dirty="0" err="1"/>
                        <a:t>bilion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GEELY BERI PROTON AKSES TEKNOLOGI TERKINI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BINA STRATEGI JADI SYARIKAT AUTOMOTIF TERBAIK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INDEKS DIRAMAL BAWAH PARAS 1,450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DUNIA TURUNKAN UNJURAN EKONOMI NEGARA KEPADA 3.9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TIGA FAKTOR UTAMA PENGARUHI PERGERAKAN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KEKAL BERDAYA TAHAN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KEKAL BERDAYA TAHAN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 BANTUAN TUNAI MUNGKIN DIKURANGKAN RM1b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RM19b LESAP TANPA GST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’BAJET PERLU SEDIA LANGKAH BANTU RAKYAT MILIKI RUMAH’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MINYAK SAWIT BOLEH CECAH RM4,000 SATU TAN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HASIL FISKAL DIJANGKA BERKEMBANG 1.5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KEKAL BERHATI-HATI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PENDANAAN AWAM EKUITI SEBAGAI SUMBER ALTERNATIF PEMBIAYAAN PKS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SAHAM, RINGGIT TERJEJAS JIKA KONFLIK ASIA BARAT MEREBAK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JUALAN PELABUR ASING CATAT ALIRAN KELUAR RM1.16B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PKS PERLU DIBERI BANTUAN PERKUKUH NILAI RANTAIAN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BH|TIGA FAKTOR UTAMA PENGARUHI PERGERAKAN RINGGIT|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A96E7-3188-4D0F-AF4C-AA7E0FD3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998602"/>
            <a:ext cx="11633200" cy="302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SH|EKONOMI MALAYSIA KEKAL BERDAYA TAHAN|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0252F-AAA7-44E3-AB35-CA793909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4" y="1807158"/>
            <a:ext cx="66103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KEKAL BERDAYA TAHAN|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E1B80-1B13-4947-909F-450E23E5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09" y="2532979"/>
            <a:ext cx="4847075" cy="4240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4F8DFE-FE69-4091-8109-52CAF610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42" y="1445452"/>
            <a:ext cx="4829641" cy="10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BANTUAN TUNAI MUNGKIN DIKURANGKAN RM1b|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5660A-750A-45C3-A754-81876AEA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85" y="1478901"/>
            <a:ext cx="8177830" cy="52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SH|RM19b LESAP TANPA GST| 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4A29D-8FA8-4BF2-A60F-CCDFB8EC4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88" y="1700893"/>
            <a:ext cx="76771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 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BH|’BAJET PERLU SEDIA LANGKAH BANTU RAKYAT MILIKI RUMAH’|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0305E-97AC-4305-AD29-5FA87570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26" y="1749786"/>
            <a:ext cx="10041147" cy="4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BH|MINYAK SAWIT BOLEH CECAH RM4,000 SATU TAN TAHUN DEPAN|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46190-4026-4105-B735-F7E95778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291" y="1429112"/>
            <a:ext cx="1764644" cy="539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E5726-AD23-412A-BA61-C795EEF9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2794"/>
            <a:ext cx="1734253" cy="53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BH|HASIL FISKAL DIJANGKA BERKEMBANG 1.5 PERATUS|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9B5AD-B98D-4A2B-A3DE-961E511C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69" y="1514475"/>
            <a:ext cx="6413438" cy="51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KEKAL BERHATI-HATI|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92C15-4E70-468F-8200-6AB0C5D6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66" y="1875194"/>
            <a:ext cx="9127067" cy="45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BH|PENDANAAN AWAM EKUITI SEBAGAI SUMBER ALTERNATIF PEMBIAYAAN PKS| MS 11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E27A83-68E2-4773-8D35-2E1AF0CF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7DFFD-278F-4700-9CE6-5C146876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56" y="1479550"/>
            <a:ext cx="8316486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074032"/>
              </p:ext>
            </p:extLst>
          </p:nvPr>
        </p:nvGraphicFramePr>
        <p:xfrm>
          <a:off x="989045" y="175581"/>
          <a:ext cx="10058400" cy="6454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HARAP PERBELANJAAN PEMBANGUNAN LEBIH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AJAK RAKAN DAGANG GUNAKAN MATA WANG TEMPATAN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BELI SAHAM DI TOUCH ‘N GO EWALLET MULAI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JADI PENGGUNA BERTANGGUNGJAWAB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RON95, DIESEL BAKAL GUNA MEKANISME APUNGAN TERURUS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TETAP KOMITED TARIK PELABURAN BERKUALITI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SASAR JUAL 500,000 KERETA SETAHUN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NEGARA WILL ENGAGE WITH BANKS ON RECOVERY PLANS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LOGO BAHARU ASPIRASI JADI JENAMA DIPERCAYAI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LEBIH RM1 TRILION 9 BULAN PERTAMA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MINYAK CECAH AS$150 JIKA SITUASI TERUS MEMUNCAK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PREMIUM INFLASI SEDANG MENINGKAT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KEKURANGAN PEKERJA ASING LADANG SAWIT SELESAI SEDIKIT MASA LAGI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PASTIKAN PERGERAKAN RINGGIT KEKAL TERATUR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JUALAN EKUITI PELABUR ASING MENINGKAT KEPADA RM613 JUTA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DIJANGKA PULIH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KENAIKAN SST HANYA BERI KESAN TERHAD PENGUKUR INFLASI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SAWIT LEMAH HANYA SEMENTARA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SEMIKONDUKTOR, PRODUK E&amp;E PACU SEMULA EKSPORT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BH|SAHAM, RINGGIT TERJEJAS JIKA KONFLIK ASIA BARAT MEREBAK|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58C5A-842B-4E25-9556-133B138F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420" y="1514475"/>
            <a:ext cx="5015157" cy="52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BH|JUALAN PELABUR ASING CATAT ALIRAN KELUAR RM1.16B| MS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48733B-841B-427E-98B2-07EBCFC2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063F4-247B-4B3B-A8B0-861CF2B9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836810"/>
            <a:ext cx="10287000" cy="29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012" y="1"/>
            <a:ext cx="5197152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BH|PKS PERLU DIBERI BANTUAN PERKUKUH NILAI RANTAIAN|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BFC55-1B0F-4A3D-9FBC-F7F17F26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9" y="1454726"/>
            <a:ext cx="5005137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HARAP PERBELANJAAN PEMBANGUNAN LEBIH TINGGI|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7400B-F344-493F-BEEC-4B0B0478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5" y="2125133"/>
            <a:ext cx="10076569" cy="3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AJAK RAKAN DAGANG GUNAKAN MATA WANG TEMPATAN|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411BE-4447-4283-BBAC-9C36A28A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398" y="1474299"/>
            <a:ext cx="3841204" cy="53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BH|BELI SAHAM DI TOUCH ‘N GO EWALLET MULAI TAHUN DEPAN|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9E045-8575-4DDF-BB5B-D6B968AF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67" y="1514475"/>
            <a:ext cx="10406664" cy="46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0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SH|JADI PENGGUNA BERTANGGUNGJAWAB|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63E2B-7548-4ECA-A419-1C49C1A5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63" y="1391775"/>
            <a:ext cx="8666001" cy="53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5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RON95, DIESEL BAKAL GUNA MEKANISME APUNGAN TERURUS|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9BAFD-B9EB-41C3-A703-9F586AC4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354667"/>
            <a:ext cx="9753600" cy="52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1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TETAP KOMITED TARIK PELABURAN BERKUALITI|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66D93-D5B8-4BED-B94B-9D321BDB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62" y="1397000"/>
            <a:ext cx="9480676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1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BH|PROTON SASAR JUAL 500,000 KERETA SETAHUN|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7F019-491C-4EB7-AD49-CF12745A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1413932"/>
            <a:ext cx="10545647" cy="51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782256"/>
              </p:ext>
            </p:extLst>
          </p:nvPr>
        </p:nvGraphicFramePr>
        <p:xfrm>
          <a:off x="989045" y="175581"/>
          <a:ext cx="10058400" cy="279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SIME DARBY SEDIA REBUT PELUANG BESAR DALAM SEKTOR AUTOMOTIF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MPOC RAIH POTENSI JUALAN RM182 JUTA DARIPADA PEMBELI MINYAK SAWIT AFRIKA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SEKIRANYA KERAJAAN LAKSANA SEMULA GST, BANTU CAPAI SASARAN KUTIPAN CUKAI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TERUS KUKUH, TAK DIBAYANGI PERGERAKAN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MATA WANG TEMPATAN TIDAK AKAN DITAMBAT DENGAN DOLAR 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DIDIK, PUPUK LITERASI KEWANGAN SEJAK KECIL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DIJANGKA ELAK NAIKKAN OPR SOKONG NILAI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260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NST|BANK NEGARA WILL ENGAGE WITH BANKS ON RECOVERY PLANS|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EBCF6-40D0-43BB-BF61-D60F53A8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07" y="1405466"/>
            <a:ext cx="10538585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8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BH|LOGO BAHARU ASPIRASI JADI JENAMA DIPERCAYAI|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D918B-7589-4F40-BDA1-BC135883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" y="1447800"/>
            <a:ext cx="10566400" cy="52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LEBIH RM1 TRILION 9 BULAN PERTAMA|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ABCFC-66D8-417A-9328-FFF52766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20" y="1514474"/>
            <a:ext cx="9215957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CECAH AS$150 JIKA SITUASI TERUS MEMUNCAK|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76504-F861-448A-A50F-B1F19715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1" y="1413932"/>
            <a:ext cx="6900332" cy="54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SH|PREMIUM INFLASI SEDANG MENINGKAT|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0BDE2-C7C8-4E3A-B108-F57441358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99" y="1346200"/>
            <a:ext cx="5748867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0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BH|KEKURANGAN PEKERJA ASING LADANG SAWIT SELESAI SEDIKIT MASA LAGI| MS 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79154-BCAA-41D0-BDF5-FDA1158D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34" y="3637829"/>
            <a:ext cx="5741056" cy="282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A89791-9678-4E7A-AD20-A1CB05F6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30" y="1374095"/>
            <a:ext cx="6792273" cy="2162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2A5E6C-541E-48C1-B11B-2CA3F59E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" y="3540385"/>
            <a:ext cx="6303820" cy="291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1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BH|KENAIKAN OPR LANGKAH BERHASIL BENDUNG INFLASI|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E8AF4-C75D-4B96-AE7B-405D2839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309" y="1377537"/>
            <a:ext cx="1865690" cy="5480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095DE-DA52-45BA-B74B-B46113A4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74" y="1356605"/>
            <a:ext cx="1865691" cy="55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0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PASTIKAN PERGERAKAN RINGGIT KEKAL TERATUR| 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93D0B-CE99-43F3-BE76-DEB1FEC8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862" y="1473439"/>
            <a:ext cx="7660276" cy="53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0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BH|JUALAN EKUITI PELABUR ASING MENINGKAT KEPADA RM613 JUTA|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20A88-08F1-4E9C-80DB-275DB929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0" y="1515569"/>
            <a:ext cx="4444815" cy="53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1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DIJANGKA PULIH TAHUN DEPAN|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896BB-2736-4A20-A8AD-A41BC7CB5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29" y="1588104"/>
            <a:ext cx="9914467" cy="48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5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6946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SH|HONG LEONG BANK AKAN TERUS KECUALIKAN fi TRANSAKSI </a:t>
            </a:r>
            <a:r>
              <a:rPr lang="en-US" sz="1400" dirty="0" err="1"/>
              <a:t>DuitNow</a:t>
            </a:r>
            <a:r>
              <a:rPr lang="en-US" sz="1400" dirty="0"/>
              <a:t> QR| MS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AAF9F-1956-4010-9E53-2A4ABAFA0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290" y="1574723"/>
            <a:ext cx="3019110" cy="51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BH|KENAIKAN SST HANYA BERI KESAN TERHAD PENGUKUR INFLASI|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1D70D-B0C4-4B32-80E2-5B9EA69A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010" y="1489943"/>
            <a:ext cx="5071980" cy="53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35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SAWIT LEMAH HANYA SEMENTARA|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BB0FF-18FF-4DBC-923A-CC2FE4942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545" y="1514475"/>
            <a:ext cx="4240855" cy="1364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3E324-0CCC-421A-8586-3A9E66A2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65" y="3049387"/>
            <a:ext cx="10041467" cy="30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56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BH|SEMIKONDUKTOR, PRODUK E&amp;E PACU SEMULA EKSPORT|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718E1-D528-46A2-A112-393E7B69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42" y="1435695"/>
            <a:ext cx="5199515" cy="53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9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3.00 PERATUS HINGGA SEPARUH PERTAMA 2024| 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5B6FB9-791E-4A45-B9AC-BD7AE7E88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20" y="1514475"/>
            <a:ext cx="9376959" cy="51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60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SH|GENERASI MUDA DISARAN MELABUR DALAM PASARAN MODAL| MS 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B0989-A424-42F4-99F6-8F4151BF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28" y="1514475"/>
            <a:ext cx="6987397" cy="1306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5E969-9D14-48AE-9947-206181CB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1" y="2848165"/>
            <a:ext cx="8666001" cy="38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BH|SIME DARBY SEDIA REBUT PELUANG BESAR DALAM SEKTOR AUTOMOTIF|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78A2B-A9F1-4B3B-9722-2B1BCA5C0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03" y="1376238"/>
            <a:ext cx="7559673" cy="1291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DB1B2-A7D2-414B-BB49-BB7073A8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03" y="2667632"/>
            <a:ext cx="7559673" cy="41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16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BH|MPOC RAIH POTENSI JUALAN RM182 JUTA DARIPADA PEMBELI MINYAK SAWIT AFRIKA|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9DFE7-3594-4BCF-9167-636C5A6EC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7" y="1514475"/>
            <a:ext cx="8547304" cy="51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9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SH|SEKIRANYA KERAJAAN LAKSANA SEMULA GST, BANTU CAPAI SASARAN KUTIPAN CUKAI|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C3AA4-44EF-4261-93B5-6A67A13E5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541" y="1485482"/>
            <a:ext cx="5132917" cy="53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TERUS KUKUH, TAK DIBAYANGI PERGERAKAN RINGGIT|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54443-D095-4454-B657-2C6DC9E2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32" y="1514475"/>
            <a:ext cx="7556543" cy="51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4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BH|MATA WANG TEMPATAN TIDAK AKAN DITAMBAT DENGAN DOLAR AS|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C3C48-2E89-465B-AC99-319CEF11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66" y="1855972"/>
            <a:ext cx="10828867" cy="37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SH|EKSPORT KOKO NEGARA CATAT RM4.364 </a:t>
            </a:r>
            <a:r>
              <a:rPr lang="en-US" sz="1400" dirty="0" err="1"/>
              <a:t>bilion</a:t>
            </a:r>
            <a:r>
              <a:rPr lang="en-US" sz="1400" dirty="0"/>
              <a:t>| MS 31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D722D-1BEF-4758-A5FD-192EF402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60" y="1488245"/>
            <a:ext cx="5362480" cy="53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BH|DIDIK, PUPUK LITERASI KEWANGAN SEJAK KECIL|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C51255-1EB4-47EE-8831-8BD11AC8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96669"/>
            <a:ext cx="9626600" cy="490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0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DIJANGKA ELAK NAIKKAN OPR SOKONG NILAI RINGGIT|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03BA8-D115-4BFD-A390-485330A1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514475"/>
            <a:ext cx="7662047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BH|GEELY BERI PROTON AKSES TEKNOLOGI TERKINI| MS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B3EA2-ADCC-4D9F-81D4-32743B87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28" y="1371600"/>
            <a:ext cx="7445462" cy="127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36B97-FB6E-4924-8BE3-45CEC8AB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27" y="2650127"/>
            <a:ext cx="7740945" cy="41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BH|BINA STRATEGI JADI SYARIKAT AUTOMOTIF TERBAIK ASEAN|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7FA370-A3BA-4CBE-B7DB-CC86C282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66" y="1937629"/>
            <a:ext cx="10727267" cy="37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864314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BH|INDEKS DIRAMAL BAWAH PARAS 1,450|MS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177FC-2B77-45F4-9A7C-A03929413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0" y="1760166"/>
            <a:ext cx="6081198" cy="232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36F4ED-BCCF-4DAF-8989-333C8076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98" y="1760166"/>
            <a:ext cx="5849002" cy="48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TURUNKAN UNJURAN EKONOMI NEGARA KEPADA 3.9 PERATUS|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F14E5-BFEE-420C-8E51-932BE5493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8" y="1519055"/>
            <a:ext cx="7631580" cy="910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0B880-04AC-455B-93D4-48F0FFFCF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08" y="2414907"/>
            <a:ext cx="7631580" cy="43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7716</TotalTime>
  <Words>1435</Words>
  <Application>Microsoft Office PowerPoint</Application>
  <PresentationFormat>Widescreen</PresentationFormat>
  <Paragraphs>336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317</cp:revision>
  <dcterms:created xsi:type="dcterms:W3CDTF">2023-04-11T00:27:44Z</dcterms:created>
  <dcterms:modified xsi:type="dcterms:W3CDTF">2023-10-31T04:14:47Z</dcterms:modified>
</cp:coreProperties>
</file>