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337" r:id="rId4"/>
    <p:sldId id="303" r:id="rId5"/>
    <p:sldId id="304" r:id="rId6"/>
    <p:sldId id="296" r:id="rId7"/>
    <p:sldId id="265" r:id="rId8"/>
    <p:sldId id="258" r:id="rId9"/>
    <p:sldId id="261" r:id="rId10"/>
    <p:sldId id="259" r:id="rId11"/>
    <p:sldId id="260" r:id="rId12"/>
    <p:sldId id="257" r:id="rId13"/>
    <p:sldId id="299" r:id="rId14"/>
    <p:sldId id="263" r:id="rId15"/>
    <p:sldId id="284" r:id="rId16"/>
    <p:sldId id="287" r:id="rId17"/>
    <p:sldId id="289" r:id="rId18"/>
    <p:sldId id="288" r:id="rId19"/>
    <p:sldId id="290" r:id="rId20"/>
    <p:sldId id="291" r:id="rId21"/>
    <p:sldId id="292" r:id="rId22"/>
    <p:sldId id="294" r:id="rId23"/>
    <p:sldId id="295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26" r:id="rId33"/>
    <p:sldId id="327" r:id="rId34"/>
    <p:sldId id="328" r:id="rId35"/>
    <p:sldId id="313" r:id="rId36"/>
    <p:sldId id="314" r:id="rId37"/>
    <p:sldId id="329" r:id="rId38"/>
    <p:sldId id="330" r:id="rId39"/>
    <p:sldId id="331" r:id="rId40"/>
    <p:sldId id="332" r:id="rId41"/>
    <p:sldId id="315" r:id="rId42"/>
    <p:sldId id="325" r:id="rId43"/>
    <p:sldId id="333" r:id="rId44"/>
    <p:sldId id="334" r:id="rId45"/>
    <p:sldId id="335" r:id="rId46"/>
    <p:sldId id="336" r:id="rId47"/>
    <p:sldId id="316" r:id="rId48"/>
    <p:sldId id="317" r:id="rId49"/>
    <p:sldId id="318" r:id="rId50"/>
    <p:sldId id="319" r:id="rId51"/>
    <p:sldId id="321" r:id="rId52"/>
    <p:sldId id="320" r:id="rId53"/>
    <p:sldId id="322" r:id="rId54"/>
    <p:sldId id="324" r:id="rId55"/>
    <p:sldId id="323" r:id="rId56"/>
    <p:sldId id="338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594985"/>
              </p:ext>
            </p:extLst>
          </p:nvPr>
        </p:nvGraphicFramePr>
        <p:xfrm>
          <a:off x="1101011" y="63609"/>
          <a:ext cx="9881119" cy="6454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307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4379253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091663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848896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NIMP 2030 PEMACU MASA DEPAN EKONOMI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PERMINTAAN DOMESTIK PERTAHAN MOMENTUM PERTUMBUHAN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SEPTEMBER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NIMP 2030 MAMPU RAPATKAN JURANG KEKAYAAN ANTARA NEGERI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INISIATIF DIUMUM KERAJAAN RANGSANG PASARAN SAHAM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’TIADA KEPERLUAN NAIKKAN OPR’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577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POTENSI BESAR JAYAKAN NIMP 2030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TERUS BERDEPAN KESAN KELEMBAPAN GLOBAL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TEMPAHAN TERTUNGGAK PERODUA MENURUN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PROTON SEDIA LEBIH 100,000 PEKERJAAN SEJAK 40 TAHUN  LALU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PROTON SEDIA LEBIH 100,000 PEKERJAAN SEJAK 40 TAHUN  LALU..SAMBUNGAN..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NIMP 2030 JADIKAN NEGARA DESTINASI OPTIMUM PELABUR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’OPR HAS MINIMAL IMPACT ON </a:t>
                      </a:r>
                      <a:r>
                        <a:rPr lang="en-US" sz="1200"/>
                        <a:t>RINGGIT’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BNM KEKALKAN OPR PADA 3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KADAR DIJANGKA KEKAL SEHINGGA TAHUN DEPAN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SEPTEMBER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KAEDAH TANGANI ISU, CABARAN PEMBANGUNAN NEGARA DITELITI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NPOC 2023 PENUNJUK ARAH PUPUK PERTUMBUHAN INDUSTRI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DIJANGKA MENGUKUH RM4.24 SEDOLAR HUJUNG TAHUN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OPR SEEN TO STAY AT 3PC TILL YEAR END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KOS PERNIAGAAN NAIK 20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417" y="1866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77846" y="793103"/>
            <a:ext cx="643630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TERUS BERDEPAN KESAN KELEMBAPAN GLOBAL|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6D534-874C-4D05-B8AA-34E40FFE2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29" y="1380361"/>
            <a:ext cx="9423917" cy="54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BH|TEMPAHAN TERTUNGGAK PERODUA MENURUN|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967F2-4E94-4AAA-8B32-1DBB7611A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18" y="1511559"/>
            <a:ext cx="9914964" cy="51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34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18457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BH|PROTON SEDIA LEBIH 100,000 PEKERJAAN SEJAK 40 TAHUN  LALU|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CA5F3-4A42-42D4-974D-6DB4A5E16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78295"/>
            <a:ext cx="9414587" cy="55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49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18457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BH|PROTON SEDIA LEBIH 100,000 PEKERJAAN SEJAK 40 TAHUN  LALU..SAMBUNGAN..| MS 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678624-4F3D-4AC2-9686-3F206D12D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91" y="1445452"/>
            <a:ext cx="10583752" cy="52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5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727787"/>
            <a:ext cx="591820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BH|NIMP 2030 JADIKAN NEGARA DESTINASI OPTIMUM PELABUR|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86EBDE-21DA-4AA5-8C39-93D3E973A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52939"/>
            <a:ext cx="10067729" cy="541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34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 7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NST|’OPR HAS MINIMAL IMPACT ON RINGGIT’|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A1B44-230B-444E-8CBE-0A98EBD02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1586203"/>
            <a:ext cx="11402007" cy="51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3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BH|BNM KEKALKAN OPR PADA 3 PERATUS|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9DA47-66E6-43EC-A3DE-EF802F525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3" y="1352937"/>
            <a:ext cx="9806473" cy="540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D45D3A-C339-4DF3-9B90-FE7426A5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237" y="1"/>
            <a:ext cx="4310744" cy="787480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BH|KADAR DIJANGKA KEKAL SEHINGGA TAHUN DEPAN|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A7338-152B-4D03-916A-02925BF3C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31" y="1514474"/>
            <a:ext cx="11117796" cy="473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46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BH|KAEDAH TANGANI ISU, CABARAN PEMBANGUNAN NEGARA DITELITI|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078D1-6D4E-4D23-837B-D7A1F586A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281" y="1514475"/>
            <a:ext cx="7102764" cy="519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55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BH|NPOC 2023 PENUNJUK ARAH PUPUK PERTUMBUHAN INDUSTRI| MS 22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E27A83-68E2-4773-8D35-2E1AF0CF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0CF87-A4D4-4CF1-B3F4-87A300799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45" y="1918285"/>
            <a:ext cx="11157107" cy="330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462741"/>
              </p:ext>
            </p:extLst>
          </p:nvPr>
        </p:nvGraphicFramePr>
        <p:xfrm>
          <a:off x="989045" y="175581"/>
          <a:ext cx="10058400" cy="6402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77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4457823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129190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90001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PERDAGANGAN BORONG, RUNCIT NAIK 7.2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113231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ECONOMISTS MIXED ON INTRIDUCTION OF GST, CGT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5540309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PKS, RAKYAT TERIMA KESAN LIMPAHAN INDUSTRI HGHV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PELAKSANAAN SEMULA GST PERLU DITELITI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SEPTEMBER 2023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RUMAH RM500,00 – RM 1j PALING BANYAK TAK TERJUAL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PERMINTAAN ELEKTRIK NEGARA TERUS BERTAMBAH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SOKONG USAHA MUKTAMAD RUNDINGAN ACFTA 3.0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577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GST TIDAK AKAN BERI KESAN BESAR KEPADA RAKYAT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MAMPU LONJAK KDNK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ASEAN, CHINA PERLU LEBIH KOLEKTIF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KENAIKAN HARGA BARANG PENCETUS INFLASI MAKANAN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CUKAI KEUNTUNGAN MODAL BELUM SESUAI DILAKSANA SEKARANG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2591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DAGANGAN DIJANGKA LEBIH TINGGI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 PERATUS SETUJU GST DILAKSANAKAN SEMULA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PELABURAN KEDUA DARI CHINA: LANGKAH PROAKTIF KERAJAAN PERPADUAN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BURSA MALAYSIA DITUTUP RENDAH SUSULAN AKTIVITI AMBIL UNTUNG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PELABUR ASING CATAT BELIAN BERSIH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19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TUMPU KAEDAH KAWALAN PELAKSANAAN SEMULA GST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JUMLAH DAGANGAN EKSPORT MALAYSIA BAGI OGOS SUSUT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13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DIJANGKA MENGUKUH RM4.24 SEDOLAR HUJUNG TAHUN|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82EFF-10F4-447D-9A0B-12B888DF7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79" y="1450028"/>
            <a:ext cx="7268547" cy="1086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46E728-1D2E-4A5B-B5CA-62049D99A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879" y="2554810"/>
            <a:ext cx="7268547" cy="427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83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NST|OPR SEEN TO STAY AT 3PC TILL YEAR END| MS 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48733B-841B-427E-98B2-07EBCFC2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5B11D-6480-4364-9520-84592BCB0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342" y="1434510"/>
            <a:ext cx="5843314" cy="532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63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D45D3A-C339-4DF3-9B90-FE7426A5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012" y="1"/>
            <a:ext cx="5197152" cy="787480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BH|KOS PERNIAGAAN NAIK 20 PERATUS|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AE43B5-33DA-4C61-9945-830735F6F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922" y="1514475"/>
            <a:ext cx="9122156" cy="526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96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BH|PERDAGANGAN BORONG, RUNCIT NAIK 7.2 PERATUS| MS 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9FFCE-EA9E-4FA8-949C-9F50EF365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160" y="1442022"/>
            <a:ext cx="5070639" cy="535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17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12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NST|ECONOMISTS MIXED ON INTRIDUCTION OF GST, CGT| MS 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FEA892-5CC5-4460-9D8D-981E92926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253" y="1752089"/>
            <a:ext cx="9109494" cy="431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00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BH|PKS, RAKYAT TERIMA KESAN LIMPAHAN INDUSTRI HGHV| 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E57667-A865-45F8-93AC-638A999CF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967" y="1507242"/>
            <a:ext cx="1659032" cy="5318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3068CE-C0BD-4E88-915E-06419F81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663" y="1507242"/>
            <a:ext cx="1700540" cy="531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70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BH|PELAKSANAAN SEMULA GST PERLU DITELITI| 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C07485-220D-4920-8346-B721C96E3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679495"/>
            <a:ext cx="105156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31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NST|DUTCH LADY PLANT TO BE DEMOLISHED LATE 2024| MS 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EAA8AA-E7FF-44BE-8E43-D42ACE481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448" y="3786996"/>
            <a:ext cx="7685823" cy="303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21943-E8AC-4270-9B8D-CDC4BB4AC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506" y="1451858"/>
            <a:ext cx="7677838" cy="27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91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BH|RUMAH RM500,00 – RM 1j PALING BANYAK TAK TERJUAL|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9AE734-BFA1-4E9D-8236-18D9F5A4D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933" y="1514475"/>
            <a:ext cx="5223934" cy="860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77B97-059C-42B1-881A-7E80D265C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466" y="2374952"/>
            <a:ext cx="8666001" cy="439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71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BH|PERMINTAAN ELEKTRIK NEGARA TERUS BERTAMBAH|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A5E496-D5C0-48CD-997A-0258A7D93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346" y="1514475"/>
            <a:ext cx="7954633" cy="518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58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F81AB3-678F-49F7-AEAF-CBAB71729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852085"/>
              </p:ext>
            </p:extLst>
          </p:nvPr>
        </p:nvGraphicFramePr>
        <p:xfrm>
          <a:off x="1066800" y="227709"/>
          <a:ext cx="10058400" cy="4847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77">
                  <a:extLst>
                    <a:ext uri="{9D8B030D-6E8A-4147-A177-3AD203B41FA5}">
                      <a16:colId xmlns:a16="http://schemas.microsoft.com/office/drawing/2014/main" val="3247933261"/>
                    </a:ext>
                  </a:extLst>
                </a:gridCol>
                <a:gridCol w="4457823">
                  <a:extLst>
                    <a:ext uri="{9D8B030D-6E8A-4147-A177-3AD203B41FA5}">
                      <a16:colId xmlns:a16="http://schemas.microsoft.com/office/drawing/2014/main" val="780512468"/>
                    </a:ext>
                  </a:extLst>
                </a:gridCol>
                <a:gridCol w="2129190">
                  <a:extLst>
                    <a:ext uri="{9D8B030D-6E8A-4147-A177-3AD203B41FA5}">
                      <a16:colId xmlns:a16="http://schemas.microsoft.com/office/drawing/2014/main" val="331206562"/>
                    </a:ext>
                  </a:extLst>
                </a:gridCol>
                <a:gridCol w="2900010">
                  <a:extLst>
                    <a:ext uri="{9D8B030D-6E8A-4147-A177-3AD203B41FA5}">
                      <a16:colId xmlns:a16="http://schemas.microsoft.com/office/drawing/2014/main" val="865255886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0120141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PENDAPATAN USAHAWAN DESA BOLEH MENINGKAT MENERUSI PENDIGITALAN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51726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STRATEGI KUKUHKAN RINGGIT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51808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PERKUKUH PERUSAHAAN MIKRO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1653030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CAKNA CABARAN DIHADAPI USAHAWAN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5888641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RUNDINGAN BERKAITAN 5G CATATKAN KEMAJUAN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2887353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PROSPEK INDUSTRI SAWIT DIJANGKA LEBIH BAIK HINGGA HUJUNG TAHUN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98511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KOMITMEN PELABURAN SEKTOR DIGITAL SUMBANG RM37.4B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1951549"/>
                  </a:ext>
                </a:extLst>
              </a:tr>
              <a:tr h="3577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RUNCIT RON97 BERPOTENSI NAIK LAGI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300748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PELABURAN RM37.4 BILION DALAM SEKTOR DIGITAL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6982737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ÍMPACT OF RISING RICE PRICE ON CPI NEGLIGIBLE’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4714577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MAMPU KUKUH PADA RM4.20 AKHIR TAHUN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5729578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BNM TEGASKAN NILAI RINGGIT DITENTUKAN PASARAN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95039060"/>
                  </a:ext>
                </a:extLst>
              </a:tr>
              <a:tr h="2591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PERTUMBUHAN EKONOMI KEKAL SEDERHANA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680798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HUAWEI TINGKAT RANGKAIAN 5G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SEPTEMBER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99651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180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SOKONG USAHA MUKTAMAD RUNDINGAN ACFTA 3.0|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73AD5-E756-4D75-9A04-AFA2336EC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9" y="1620434"/>
            <a:ext cx="10255045" cy="465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3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BH|GST TIDAK AKAN BERI KESAN BESAR KEPADA RAKYAT|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CE915-1B67-4573-89F8-478711913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7" y="1514475"/>
            <a:ext cx="8239433" cy="52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14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SH|MAMPU LONJAK KDNK|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75BEA9-93E1-4F0B-8680-B3359A037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47" y="1368053"/>
            <a:ext cx="7560231" cy="539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80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SH|ASEAN, CHINA PERLU LEBIH KOLEKTIF|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6F37A-9C90-46DB-B484-5FAECE641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33" y="1450144"/>
            <a:ext cx="6700932" cy="530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55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SH|KIENAIKAN HARGA BARANG PENCETUS INFLASI MAKANAN|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43A9F-C9D5-4713-BCBD-7A418C8EE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58" y="1514475"/>
            <a:ext cx="6412084" cy="52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35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BH|CUKAI KEUNTUNGAN MODAL BELUM SESUAI DILAKSANA SEKARANG|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D2040-BD05-4453-A737-5462D113A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9" y="1730477"/>
            <a:ext cx="11350141" cy="369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9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BH|DAGANGAN DIJANGKA LEBIH TINGGI|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F11F0-AD52-4BCE-8956-4142C3431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67" y="1514475"/>
            <a:ext cx="10406664" cy="491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10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SH|60 PERATUS SETUJU GST DILAKSANAKAN SEMULA| MS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09FBC1-1DBF-4C1F-9C12-5A6B02BE0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1" y="1514475"/>
            <a:ext cx="791527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17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SH|PELABURAN KEDUA DARI CHINA: LANGKAH PROAKTIF KERAJAAN PERPADUAN|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7B67E-0D72-4E2E-A567-BDF8FC71F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43" y="1514475"/>
            <a:ext cx="5158165" cy="507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56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SH|BURSA MALAYSIA DITUTUP RENDAH SUSULAN AKTIVITI AMBIL UNTUNG|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31FEF7-E153-4D46-A980-298FD2DBE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62" y="1624012"/>
            <a:ext cx="966787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0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BH|NIMP 2030 PEMACU MASA DEPAN EKONOMI MALAYSIA|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5BBCE-EF0C-4296-A937-59E695BEB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16" y="1807158"/>
            <a:ext cx="7278168" cy="444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1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SH|PELABUR ASING CATAT BELIAN BERSIH|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14002-D331-456B-BD33-910573501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91" y="1514475"/>
            <a:ext cx="5558215" cy="518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60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BH|TUMPU KAEDAH KAWALAN PELAKSANAAN SEMULA GST|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0DC04-5A7E-4ED2-BB10-63C19A4FF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16" y="1514475"/>
            <a:ext cx="9562093" cy="50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21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BH|JUMLAH DAGANGAN EKSPORT MALAYSIA BAGI OGOS SUSUT|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2D4D4-7232-4976-9D7D-8FBFF32C8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01" y="1514475"/>
            <a:ext cx="9182995" cy="52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094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SH|PENDAPATAN USAHAWAN DESA BOLEH MENINGKAT MENERUSI PENDIGITALAN|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96E3F-1543-4300-B0D7-0D0C62B20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00" y="1381654"/>
            <a:ext cx="389572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2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SH|STRATEGI KUKUHKAN RINGGIT|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7D469-EC8C-44DA-AD40-BDFEF7120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70" y="1514475"/>
            <a:ext cx="8666001" cy="509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16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SH|PERKUKUH PERUSAHAAN MIKRO|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E66050-A970-4EFD-87EF-3CC60C296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61" y="1436687"/>
            <a:ext cx="959167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395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SH|CAKNA CABARAN DIHADAPI USAHAWAN| MS 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3EDC4-C6A6-4ABF-8026-245F4F1AB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53" y="1398700"/>
            <a:ext cx="8870420" cy="52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0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BH|RUNDINGAN BERKAITAN 5G CATATKAN KEMAJUAN|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5E18F-9955-4901-BCF4-F213C633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641" y="1362269"/>
            <a:ext cx="10011747" cy="543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4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BH|PROSPEK INDUSTRI SAWIT DIJANGKA LEBIH BAIK HINGGA HUJUNG TAHUN|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BD6E5A-84FB-464F-8A97-1E2514DD2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18" y="1408921"/>
            <a:ext cx="10669489" cy="541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219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349830" y="737142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BH|KOMITMEN PELABURAN SEKTOR DIGITAL SUMBANG RM37.4B|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5B94A-9061-44D6-92AA-65135E0A8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43" y="1334277"/>
            <a:ext cx="9731827" cy="552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80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417" y="1866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77845" y="793103"/>
            <a:ext cx="66767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BH|PERMINTAAN DOMESTIK PERTAHAN MOMENTUM PERTUMBUHAN NEGARA|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67D11-2255-4D1D-869E-14E4F5C64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98" y="1850020"/>
            <a:ext cx="10391192" cy="31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926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RUNCIT RON97 BERPOTENSI NAIK LAGI|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16457-0158-4D07-AFDC-5C091A18F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93" y="1371600"/>
            <a:ext cx="9520214" cy="53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448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SH|PELABURAN RM37.4 BILION DALAM SEKTOR DIGITAL|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8AE4E-29F0-4C91-894A-6A645C5F6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6" y="1352939"/>
            <a:ext cx="9517225" cy="54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51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NST|ÍMPACT OF RISING RICE PRICE ON CPI NEGLIGIBLE’|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2A683-71D3-47CA-8A1E-339179725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663" y="1371600"/>
            <a:ext cx="8905565" cy="545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875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BH|RINGGIT MAMPU KUKUH PADA RM4.20 AKHIR TAHUN 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74307-ACF5-4B05-B044-5771F1BB7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7" y="1586204"/>
            <a:ext cx="11168742" cy="4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739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BH|BNM TEGASKAN NILAI RINGGIT DITENTUKAN PASARAN|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02157A-6D98-4B44-A3D8-7EF4DEA25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33" y="1418252"/>
            <a:ext cx="11027534" cy="52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44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SH|PERTUMBUHAN EKONOMI KEKAL SEDERHANA| MS 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00AF28-69C7-451E-A0A3-2644A4623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335" y="1380931"/>
            <a:ext cx="9162661" cy="53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374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DD5546-B1B4-4FE8-BA0C-F618E361A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95" y="1443349"/>
            <a:ext cx="9716856" cy="52775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D69B03D-05D1-4296-849B-31C8E5FAD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69F1287-C598-4010-9B98-9C9B36FD6088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SH|HUAWEI TINGKAT RANGKAIAN 5G| MS 37</a:t>
            </a:r>
          </a:p>
        </p:txBody>
      </p:sp>
    </p:spTree>
    <p:extLst>
      <p:ext uri="{BB962C8B-B14F-4D97-AF65-F5344CB8AC3E}">
        <p14:creationId xmlns:p14="http://schemas.microsoft.com/office/powerpoint/2010/main" val="4028439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BH|NIMP 2030 MAMPU RAPATKAN JURANG KEKAYAAN ANTARA NEGERI| MS 23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BB17D-8BB1-4066-835A-8AE1D0957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80" y="1362268"/>
            <a:ext cx="9955763" cy="549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86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BH|INISIATIF DIUMUM KERAJAAN RANGSANG PASARAN SAHAM| MS 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3A1EAD-942E-4E1C-A302-660214DB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05" y="1864405"/>
            <a:ext cx="10515600" cy="450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85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8" y="11320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864314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BH|’TIADA KEPERLUAN NAIKKAN OPR’|MS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A39B5-00DE-4DE8-8BD2-7BD11E4DC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615428"/>
            <a:ext cx="11681927" cy="495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SEPTEMBER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BH|POTENSI BESAR JAYAKAN NIMP 2030|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B69A77-3EB0-4837-BCC4-D96313C9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979" y="1464907"/>
            <a:ext cx="9423819" cy="529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85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5715</TotalTime>
  <Words>1534</Words>
  <Application>Microsoft Office PowerPoint</Application>
  <PresentationFormat>Widescreen</PresentationFormat>
  <Paragraphs>379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NEW STRAITS TIMES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SINAR HARIAN</vt:lpstr>
      <vt:lpstr>SINAR HARIAN</vt:lpstr>
      <vt:lpstr>SINAR HARIAN</vt:lpstr>
      <vt:lpstr>BERITA HARIAN</vt:lpstr>
      <vt:lpstr>BERITA HARIAN</vt:lpstr>
      <vt:lpstr>SINAR HARIAN</vt:lpstr>
      <vt:lpstr>SINAR HARIAN</vt:lpstr>
      <vt:lpstr>SINAR HARIAN</vt:lpstr>
      <vt:lpstr>SINAR HARIAN</vt:lpstr>
      <vt:lpstr>BERITA HARIAN</vt:lpstr>
      <vt:lpstr>BERITA HARIAN</vt:lpstr>
      <vt:lpstr>SINAR HARIAN</vt:lpstr>
      <vt:lpstr>SINAR HARIAN</vt:lpstr>
      <vt:lpstr>SINAR HARIAN</vt:lpstr>
      <vt:lpstr>SINAR HARIAN</vt:lpstr>
      <vt:lpstr>BERITA HARIAN</vt:lpstr>
      <vt:lpstr>BERITA HARIAN</vt:lpstr>
      <vt:lpstr>BERITA HARIAN</vt:lpstr>
      <vt:lpstr>BERITA HARIAN</vt:lpstr>
      <vt:lpstr>SINAR HARIAN</vt:lpstr>
      <vt:lpstr>NEW STRAITS TIMES</vt:lpstr>
      <vt:lpstr>BERITA HARIAN</vt:lpstr>
      <vt:lpstr>BERITA HARIAN</vt:lpstr>
      <vt:lpstr>SINAR HARIAN</vt:lpstr>
      <vt:lpstr>SINAR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290</cp:revision>
  <dcterms:created xsi:type="dcterms:W3CDTF">2023-04-11T00:27:44Z</dcterms:created>
  <dcterms:modified xsi:type="dcterms:W3CDTF">2023-10-03T01:07:51Z</dcterms:modified>
</cp:coreProperties>
</file>