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23" r:id="rId4"/>
    <p:sldId id="265" r:id="rId5"/>
    <p:sldId id="258" r:id="rId6"/>
    <p:sldId id="262" r:id="rId7"/>
    <p:sldId id="261" r:id="rId8"/>
    <p:sldId id="259" r:id="rId9"/>
    <p:sldId id="260" r:id="rId10"/>
    <p:sldId id="284" r:id="rId11"/>
    <p:sldId id="257" r:id="rId12"/>
    <p:sldId id="263" r:id="rId13"/>
    <p:sldId id="287" r:id="rId14"/>
    <p:sldId id="289" r:id="rId15"/>
    <p:sldId id="288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9" r:id="rId24"/>
    <p:sldId id="300" r:id="rId25"/>
    <p:sldId id="297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6" r:id="rId38"/>
    <p:sldId id="317" r:id="rId39"/>
    <p:sldId id="318" r:id="rId40"/>
    <p:sldId id="319" r:id="rId41"/>
    <p:sldId id="314" r:id="rId42"/>
    <p:sldId id="315" r:id="rId43"/>
    <p:sldId id="320" r:id="rId44"/>
    <p:sldId id="321" r:id="rId45"/>
    <p:sldId id="312" r:id="rId46"/>
    <p:sldId id="313" r:id="rId47"/>
    <p:sldId id="324" r:id="rId48"/>
    <p:sldId id="326" r:id="rId49"/>
    <p:sldId id="325" r:id="rId50"/>
    <p:sldId id="327" r:id="rId51"/>
    <p:sldId id="328" r:id="rId52"/>
    <p:sldId id="331" r:id="rId53"/>
    <p:sldId id="322" r:id="rId54"/>
    <p:sldId id="330" r:id="rId55"/>
    <p:sldId id="332" r:id="rId56"/>
    <p:sldId id="329" r:id="rId57"/>
    <p:sldId id="333" r:id="rId58"/>
    <p:sldId id="334" r:id="rId59"/>
    <p:sldId id="336" r:id="rId60"/>
    <p:sldId id="33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09440"/>
              </p:ext>
            </p:extLst>
          </p:nvPr>
        </p:nvGraphicFramePr>
        <p:xfrm>
          <a:off x="1101011" y="63609"/>
          <a:ext cx="9881119" cy="6577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0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37925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91663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84889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BANYAK BANK TAWAR KADAR SIMPANAN MELEBIHI OPR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PERJANJIAN SERANTAU TINGKATKAN PERDAGANGAN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FIRMA THAILAND HASILKAN KOMPONEN KERETA PROTON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DIJANGKA KEKALKAN OPR 3.0 PERATUS-PENGANALISIS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JULAI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GAJI MINIMUM USAHA KERAJAAN TAMPUNG KENAIKAN INFLASI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PENGANALISIS BERBEZA PANDANGAN UNJURAN OPR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NEGARA TO MAINTAIN OPR AT 3PC?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HIKES UNNEEDED FOR NOW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PEMBAHARUAN EKONOMI MAMPU PERKUKUH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KEKAL 3 PERATUS:MPC PASTIKAN DASAR MONETARI KEKAL KONDUSIF,GALAK PERTUMBUHAN EKONOMI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JALANKAN PENILAIAN IMPAK SELAMA TIGA 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SUPPORT FOR BANK NEGARA’S OPR DECISION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’BERHATI-HATI INFLASI TERAS KEKAL TINGGI’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JAMINAN RM9.9b UNTUK FELDA TERBIT SUKUK DILULUS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LEMAH, OPR TINGGI DIJANGKA TAK JEJAS PENDAPATAN KWSP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KENAIKAN CAJ ELEKTRIK BERI KESAN MINIMUM PADA INFLASI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NEGARA KEKAL UNJURAN KDNK 4 HINGGA 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PENEROKAAN TNB DI EROPAH PERCEPAT AGENDA PERALIHAN TENAGA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BAJET 2024 DIJANGKA TERUS FOKUS PERKUKUH FISKAL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NST|BANK NEGARA TO MAINTAIN OPR AT 3PC?|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50818-D141-4979-8C95-0CFD12B8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543049"/>
            <a:ext cx="9011260" cy="53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NST|OPR HIKES UNNEEDED FOR NOW|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56CB7-0765-4830-BF0D-4C2F7F50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6" y="1381125"/>
            <a:ext cx="8621328" cy="53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659322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BH|PEMBAHARUAN EKONOMI MAMPU PERKUKUH RINGGIT|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90F8F-21A1-43EF-89E8-F2C2AEC8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247775"/>
            <a:ext cx="9391649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KEKAL 3 PERATUS:MPC PASTIKAN DASAR MONETARI KEKAL KONDUSIF,GALAK PERTUMBUHAN EKONOMI|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C6B81-E0B2-4072-A4B9-2012AB3E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428749"/>
            <a:ext cx="10582274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15D42-842D-43BC-9F71-3078757F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62075"/>
            <a:ext cx="9629775" cy="52093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SH|JALANKAN PENILAIAN IMPAK SELAMA TIGA BULAN| MS 11</a:t>
            </a:r>
          </a:p>
        </p:txBody>
      </p:sp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NST|SUPPORT FOR BANK NEGARA’S OPR DECISION|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0A2C3-90FD-4034-974B-9EEE44F0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56" y="1428750"/>
            <a:ext cx="11054687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BH|’BERHATI-HATI INFLASI TERAS KEKAL TINGGI’|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84403-0281-4C23-9B2B-733BB8FD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980" y="1408922"/>
            <a:ext cx="4879910" cy="5374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9E21058-2335-4EE7-9377-43E3EE0A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1463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BH|JAMINAN RM9.9b UNTUK FELDA TERBIT SUKUK DILULUS|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0801F-8258-4B53-97BF-5F7956C3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931" y="1381412"/>
            <a:ext cx="4805265" cy="544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LEMAH, OPR TINGGI DIJANGKA TAK JEJAS PENDAPATAN KWSP|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46100-5BB4-4D87-9C26-F49CBE36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55" y="1514475"/>
            <a:ext cx="7212472" cy="52557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E1B1FE-7823-4B6C-A48C-89355363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188716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BH|KENAIKAN CAJ ELEKTRIK BERI KESAN MINIMUM PADA INFLASI|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CB8D3-5197-4902-9E49-AC3A75EA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6" y="1713654"/>
            <a:ext cx="10786188" cy="43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4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74122"/>
              </p:ext>
            </p:extLst>
          </p:nvPr>
        </p:nvGraphicFramePr>
        <p:xfrm>
          <a:off x="989045" y="175581"/>
          <a:ext cx="10058400" cy="640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HATI-HATI TERHADAP INFLASI TERAS KEKAL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KEKAL SASARAN KDNK 4 DAN 5 PERATUS PADA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JAMINAN RM9.9b BANTU LUPUS HUTANG PENEROKA FELDA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BERHAK TENTUKAN PENGEKSPORT TUKAR HASIL KEPADA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TIGA CARA RAKYAT BANTU PULIHKAN NILAI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MUNGKIN KEKAL 3 PERATUS SETAHUN LAGI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JUAL SAHAM MALAYSIA 12 MINGGU BERTURUT-TURUT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INFLASI DIJANGKA TERKAWAL 6 BULAN TERAKHIR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FENOMENA EL NINO LONJAKAN HARGA SAWIT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PRESTASI PERNIAGAAN ENAM BULAN PERTAMA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 KAWALAN DALAMAN FELDA PACU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MASIH MAMPU TARIK PELABUR ASING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 USAHAWAN DAN AGROMAKANAN TINGKAT PENDAPATAN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DI LANDASAN TEPAT CAPAI SASARAN KDNK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DERIVATIF DAGANGAN BURSA KURANG RISIKO PELABURAN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DIUNJUR TERUS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BERGERAK 4.50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DERIVATIF KURANGKAN RISIKO PELABURAN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FRANCAISI APAM BALIK KUHOT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012" y="1"/>
            <a:ext cx="5197152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NEGARA KEKAL UNJURAN KDNK 4 HINGGA 5 PERATUS|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3F8E1-E25A-4673-9E0E-EDE0B0AC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219" y="1514475"/>
            <a:ext cx="4195562" cy="52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BH|PENEROKAAN TNB DI EROPAH PERCEPAT AGENDA PERALIHAN TENAGA NEGARA|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A2BF2-28C4-4CEF-8373-78F4682B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24" y="1676771"/>
            <a:ext cx="11140751" cy="46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BH|BAJET 2024 DIJANGKA TERUS FOKUS PERKUKUH FISKAL|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AADF9-1264-447F-83C6-67EE5E56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11" y="1659563"/>
            <a:ext cx="7379694" cy="51002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9DC108-2576-4A3B-A4D2-ADB2FD3F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SH|HATI-HATI TERHADAP INFLASI TERAS KEKAL TINGGI|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487755-AD0B-42A8-A899-716AA3793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8773" y="1420822"/>
            <a:ext cx="5229876" cy="5417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98779D-50B3-4A1F-84F8-382368822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92446" y="-128018"/>
            <a:ext cx="1805815" cy="54272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783E61-D512-41DC-8AD4-68A7E168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</p:spTree>
    <p:extLst>
      <p:ext uri="{BB962C8B-B14F-4D97-AF65-F5344CB8AC3E}">
        <p14:creationId xmlns:p14="http://schemas.microsoft.com/office/powerpoint/2010/main" val="293693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SH|BNM KEKAL SASARAN KDNK 4 DAN 5 PERATUS PADA 2023|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16B681-3F6D-49C3-91E6-FFC92174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63530" y="-642252"/>
            <a:ext cx="2461742" cy="85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1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SH|JAMINAN RM9.9b BANTU LUPUS HUTANG PENEROKA FELDA|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CBD08-6BF1-408F-96C3-A1829BA7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0907" y="1041694"/>
            <a:ext cx="3938530" cy="5775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3A65C-85BE-4582-9BE0-6EE77A69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67117" y="1362959"/>
            <a:ext cx="4379561" cy="5721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A4230F-AC97-4E36-9277-2591EB28389C}"/>
              </a:ext>
            </a:extLst>
          </p:cNvPr>
          <p:cNvSpPr/>
          <p:nvPr/>
        </p:nvSpPr>
        <p:spPr>
          <a:xfrm>
            <a:off x="6096000" y="4581332"/>
            <a:ext cx="4310664" cy="1832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96490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SH|BNM BERHAK TENTUKAN PENGEKSPORT TUKAR HASIL KEPADA RINGGIT|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AFCCD-C5EA-44BD-982D-12AD84E6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4153" y="317241"/>
            <a:ext cx="4063694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170196-9A6B-4FC0-82EF-2462E96E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</p:spTree>
    <p:extLst>
      <p:ext uri="{BB962C8B-B14F-4D97-AF65-F5344CB8AC3E}">
        <p14:creationId xmlns:p14="http://schemas.microsoft.com/office/powerpoint/2010/main" val="2243222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BH|TIGA CARA RAKYAT BANTU PULIHKAN NILAI RINGGIT|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125EF-CE15-4AD8-BDB3-DCD2DBB6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37" y="1514475"/>
            <a:ext cx="6797723" cy="517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MUNGKIN KEKAL 3 PERATUS SETAHUN LAGI|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D8939-D07E-44B4-B45B-35C11F7A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1935774"/>
            <a:ext cx="11206065" cy="39854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208CB5-F45E-4581-B7B9-54B03E59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2749259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 ASING JUAL SAHAM MALAYSIA 12 MINGGU BERTURUT-TURUT|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7996E-3D2A-4A4E-8590-C1DF2E4A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389" y="1463804"/>
            <a:ext cx="1690062" cy="5306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15B2D1-FABE-4870-A9A9-21D2B79EC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663" y="1482564"/>
            <a:ext cx="1707894" cy="52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F094F5-EE2B-4D07-9EC1-39CC18E78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91453"/>
              </p:ext>
            </p:extLst>
          </p:nvPr>
        </p:nvGraphicFramePr>
        <p:xfrm>
          <a:off x="1066800" y="227709"/>
          <a:ext cx="10058400" cy="571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64691677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9075598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1139221910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3006422321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2273561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PROSPEK EKONOMI SEPARUH KEDUA BERTAMBAH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3497815"/>
                  </a:ext>
                </a:extLst>
              </a:tr>
              <a:tr h="3201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TERUS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099155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SEGERA PULIH EKONOMI TINGKAT SEMULA KUASA BELI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21 JULAI 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840933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HSR PACU PERTUMBUHAN EKONOMI LUAR BANDAR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23056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TANGGA KE-8 PERMINTAAN EMAS DUNIA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596373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INFLASI TURUN SERENDAH 2.4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99540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PERTUMBUHAN EKONOMI CHINA,AS SOKONG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91533833"/>
                  </a:ext>
                </a:extLst>
              </a:tr>
              <a:tr h="38559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MINYAK SAWIT NAIK CECAH RM4,000 SATU 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55586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RON95 MUNGKIN TURUN 10 SEN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5004496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RUNCIT BAHAN API DIJANGKA KEKAL HINGGA AKHIR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998811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FAEDAH SEMASA MAMPU SOKONG PERTUMBUHAN BANK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315532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BYD DOLPHIN DILENGKAPI INOVASI KESELAMATAN BATERI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2316840"/>
                  </a:ext>
                </a:extLst>
              </a:tr>
              <a:tr h="25501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EXPECTED TO STAY AT 3PC TILL YEAR END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76940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’USAH TERLALU BERGANTUNG ASET TUNAI’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06791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SAMBUT BAIK PERKASAKAN PENDAPATAN DALAM EKONOMI MADANI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062500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ALIRAN PELABURAN MALAYSIA KEKAL POSITIF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3250005"/>
                  </a:ext>
                </a:extLst>
              </a:tr>
              <a:tr h="380506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EXPECTED TO TRADE WITH SLIGHT NEGATIVE BIAS AGAINST US DOLLAR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8644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4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INFLASI DIJANGKA TERKAWAL 6 BULAN TERAKHIR|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E14E4-3AD4-4D23-B9E6-E7D1AA93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56" y="1467820"/>
            <a:ext cx="7546252" cy="5321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8B8C08-6077-4EE7-99AD-3CEEF036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804814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BH|PERTUMBUHAN SEDERHANA EKONOMI DIJANGKA KEKAL|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5201BE-BA37-4532-9F5F-76C916EFE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81" y="1514475"/>
            <a:ext cx="6815563" cy="52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4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BH|FENOMENA EL NINO LONJAKAN HARGA SAWIT|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EFF0E-7E61-41A0-A32D-D2A124DF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26" y="1514475"/>
            <a:ext cx="7311398" cy="52589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0D151E-1AC3-4E46-8F5F-4042747D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3538329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SH|NILAI PRESTASI PERNIAGAAN ENAM BULAN PERTAMA| MS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4F65E0-E17B-403B-AB07-D4375C41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63" y="1514475"/>
            <a:ext cx="9753600" cy="52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0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762999" y="916419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BH|TINGKAT KAWALAN DALAMAN FELDA PACU EKONOMI|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BD668-72CC-4734-8440-959B13F3F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643414"/>
            <a:ext cx="9179688" cy="51172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92037A-72FC-4339-A7B9-E8B12880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1029426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BH|BURSA MALAYSIA MASIH MAMPU TARIK PELABUR ASING|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1F3E7-D6D9-4D53-B6AE-44A34E22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514475"/>
            <a:ext cx="6986588" cy="52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9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93038" y="9779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DIJANGKA RM4.20 SEDOLAR AS AKHIR TAHUN INI|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793783-072B-446E-8E45-44092237E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4" y="2032080"/>
            <a:ext cx="10339989" cy="39285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6E0576-CFAA-42A1-8A54-AE906B83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2435990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USAHAWAN DAN AGROMAKANAN TINGKAT PENDAPATAN|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74669-D2E4-46AF-9494-DFCE5DEF6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4" y="1640777"/>
            <a:ext cx="781159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7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311287-A4A0-4DC3-A991-2202E3CE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A1A0679-0F3A-4BA9-8FE0-A6E6074C1E8D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DI LANDASAN TEPAT CAPAI SASARAN KDNK TAHUN INI| MS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C00C0-7956-498F-9C9F-0DF00C79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30" y="1771418"/>
            <a:ext cx="8516539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6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BH|DERIVATIF DAGANGAN BURSA KURANG RISIKO PELABURAN|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67C71-1DB0-4986-8FA9-F31B3532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364" y="1514475"/>
            <a:ext cx="2210108" cy="5222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7BEDE-EBA4-4A8D-882D-D2F03DC58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29" y="1388667"/>
            <a:ext cx="2210108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6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BH|BANYAK BANK TAWAR KADAR SIMPANAN MELEBIHI OPR|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F232D-68AA-4F4C-BF63-6686D37A4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1533524"/>
            <a:ext cx="10991851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CF666A-6B28-42AE-AD08-F9A417AA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B1C3C1D-5D7A-4160-9DC0-942E82095EC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DIUNJUR TERUS MENINGKAT| MS 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94905-668A-4F14-A61B-FB735E686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2" y="1776182"/>
            <a:ext cx="8392696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9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DIJANGKA BERGERAK 4.50| MS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64A62-1F9E-4D1D-933E-A6400F27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041" y="1514475"/>
            <a:ext cx="3329915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5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1C0D30-ED46-4A6A-8FBD-9325B7B5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07BB03-60C6-4031-8612-2C0F1923B09D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SH|DERIVATIF KURANGKAN RISIKO PELABURAN| MS 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2F3A6-496D-4F6C-BCA7-5B2EA453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96" y="1514474"/>
            <a:ext cx="7288207" cy="52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4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BH|20 FRANCAISI APAM BALIK KUHOT| 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29BF3-3908-49B9-B9F8-9CD23E6A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151" y="1514475"/>
            <a:ext cx="7849695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5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7BB702-0E1F-45B8-BB3F-2A684645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53A142-BDBB-4B60-BA98-9C8CE3B3A76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SH|PROSPEK EKONOMI SEPARUH KEDUA BERTAMBAH BAIK| MS 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25D56-334D-4783-A0EF-2B6F4890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41" y="1514475"/>
            <a:ext cx="7640116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9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DIJANGKA TERUS MENGUKUH|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9BA58F-85B1-4040-97F8-646FC319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42" y="1528497"/>
            <a:ext cx="7640116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4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FD71FC-C91D-4E82-B018-B71D8D16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A2473B-003C-444B-912A-F5106E22B6D5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NST|SEGERA PULIH EKONOMI TINGKAT SEMULA KUASA BELI RAKYAT| MS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08A6-E266-4279-BFCD-F7F6243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809" y="1514475"/>
            <a:ext cx="7192379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C4BEB3-8DBD-417E-AE4D-B3F2BC84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62" y="1782147"/>
            <a:ext cx="10515601" cy="44880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2C9983-D358-4C60-B307-CFB2E985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BDF169-B370-4129-BEFB-E4DEBF26CBE9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BH|HSR PACU PERTUMBUHAN EKONOMI LUAR BANDAR| MS 23</a:t>
            </a:r>
          </a:p>
        </p:txBody>
      </p:sp>
    </p:spTree>
    <p:extLst>
      <p:ext uri="{BB962C8B-B14F-4D97-AF65-F5344CB8AC3E}">
        <p14:creationId xmlns:p14="http://schemas.microsoft.com/office/powerpoint/2010/main" val="810571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22C9983-D358-4C60-B307-CFB2E985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BDF169-B370-4129-BEFB-E4DEBF26CBE9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TANGGA KE-8 PERMINTAAN EMAS DUNIA|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730D8-91AA-4DE4-A966-CF466996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1408940"/>
            <a:ext cx="9787812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74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848C8-9336-4BB9-887A-11B86FDA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8" y="1838130"/>
            <a:ext cx="10907484" cy="48692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E08AFE-B2F4-45B2-993B-9796996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67F6D5F-D17E-4AB5-95DD-5A7ADA453804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INFLASI TURUN SERENDAH 2.4 PERATUS| MS 25</a:t>
            </a:r>
          </a:p>
        </p:txBody>
      </p:sp>
    </p:spTree>
    <p:extLst>
      <p:ext uri="{BB962C8B-B14F-4D97-AF65-F5344CB8AC3E}">
        <p14:creationId xmlns:p14="http://schemas.microsoft.com/office/powerpoint/2010/main" val="162828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902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75234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BH|PERJANJIAN SERANTAU TINGKATKAN PERDAGANGAN| MS 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64B7A-4723-4874-81E8-AE23C391E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371600"/>
            <a:ext cx="6753225" cy="53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97A72-E3F6-4854-ABB1-C6AD5274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07" y="1464906"/>
            <a:ext cx="8938727" cy="52374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7F892-E211-4549-B076-94FB6187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2F320F-580C-4547-BD64-ADA3CE63AACB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BH|PERTUMBUHAN EKONOMI CHINA,AS SOKONG RINGGIT| MS 26</a:t>
            </a:r>
          </a:p>
        </p:txBody>
      </p:sp>
    </p:spTree>
    <p:extLst>
      <p:ext uri="{BB962C8B-B14F-4D97-AF65-F5344CB8AC3E}">
        <p14:creationId xmlns:p14="http://schemas.microsoft.com/office/powerpoint/2010/main" val="3978711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083D0-F813-4FFA-839E-379B1DDB3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6" y="1998088"/>
            <a:ext cx="11025673" cy="42800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33CBAB-2450-4EBB-B6B8-6B39172B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4B54AE8-3BEB-49AE-9588-04C892FE1491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SAWIT NAIK CECAH RM4,000 SATU TAN| MS 25</a:t>
            </a:r>
          </a:p>
        </p:txBody>
      </p:sp>
    </p:spTree>
    <p:extLst>
      <p:ext uri="{BB962C8B-B14F-4D97-AF65-F5344CB8AC3E}">
        <p14:creationId xmlns:p14="http://schemas.microsoft.com/office/powerpoint/2010/main" val="1442729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33CBAB-2450-4EBB-B6B8-6B39172B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4B54AE8-3BEB-49AE-9588-04C892FE1491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RON95 MUNGKIN TURUN 10 SEN|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D1AFD-0BAA-4656-AD63-3C945668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1446245"/>
            <a:ext cx="10776857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15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RUNCIT BAHAN API DIJANGKA KEKAL HINGGA AKHIR 2023|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D3AD6-C900-4F99-B848-A5A18DE0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608" y="1390260"/>
            <a:ext cx="9433249" cy="54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88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33CBAB-2450-4EBB-B6B8-6B39172B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4B54AE8-3BEB-49AE-9588-04C892FE1491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FAEDAH SEMASA MAMPU SOKONG PERTUMBUHAN BANK|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C4ED4-F295-4D19-947E-D48483AA0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0" y="1514474"/>
            <a:ext cx="11541967" cy="50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1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3D824D-969E-48D9-A2BB-9501BE68D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838" y="1483566"/>
            <a:ext cx="10215464" cy="537443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A74141-8E33-434D-B0C2-5892DF7F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350" y="15320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A17776-8E59-4FC0-BDF6-11CF62394BDA}"/>
              </a:ext>
            </a:extLst>
          </p:cNvPr>
          <p:cNvSpPr txBox="1">
            <a:spLocks/>
          </p:cNvSpPr>
          <p:nvPr/>
        </p:nvSpPr>
        <p:spPr>
          <a:xfrm>
            <a:off x="1699238" y="904323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BH|BYD DOLPHIN DILENGKAPI INOVASI KESELAMATAN BATERI| MS 26</a:t>
            </a:r>
          </a:p>
        </p:txBody>
      </p:sp>
    </p:spTree>
    <p:extLst>
      <p:ext uri="{BB962C8B-B14F-4D97-AF65-F5344CB8AC3E}">
        <p14:creationId xmlns:p14="http://schemas.microsoft.com/office/powerpoint/2010/main" val="534224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5590B-BE5B-4505-8AC8-92A96688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9" y="1623527"/>
            <a:ext cx="6746031" cy="51225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22BF15-7A07-4F3F-9215-65D3E659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754" y="22785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3AF6657-3447-4D60-AF8D-DCDA77A489BE}"/>
              </a:ext>
            </a:extLst>
          </p:cNvPr>
          <p:cNvSpPr txBox="1">
            <a:spLocks/>
          </p:cNvSpPr>
          <p:nvPr/>
        </p:nvSpPr>
        <p:spPr>
          <a:xfrm>
            <a:off x="1666018" y="978991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NST|OPR EXPECTED TO STAY AT 3PC TILL YEAR END| MS 25</a:t>
            </a:r>
          </a:p>
        </p:txBody>
      </p:sp>
    </p:spTree>
    <p:extLst>
      <p:ext uri="{BB962C8B-B14F-4D97-AF65-F5344CB8AC3E}">
        <p14:creationId xmlns:p14="http://schemas.microsoft.com/office/powerpoint/2010/main" val="3918197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ECB89-31F1-4669-8068-A22E219F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4" y="1631318"/>
            <a:ext cx="10308772" cy="47980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F7729F-D7E1-4BFD-A5C6-E3EFA050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350" y="15320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690C4C2-006F-4D45-84AA-A6E09AB9A06B}"/>
              </a:ext>
            </a:extLst>
          </p:cNvPr>
          <p:cNvSpPr txBox="1">
            <a:spLocks/>
          </p:cNvSpPr>
          <p:nvPr/>
        </p:nvSpPr>
        <p:spPr>
          <a:xfrm>
            <a:off x="1699238" y="904323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BH|’USAH TERLALU BERGANTUNG ASET TUNAI’| MS 26</a:t>
            </a:r>
          </a:p>
        </p:txBody>
      </p:sp>
    </p:spTree>
    <p:extLst>
      <p:ext uri="{BB962C8B-B14F-4D97-AF65-F5344CB8AC3E}">
        <p14:creationId xmlns:p14="http://schemas.microsoft.com/office/powerpoint/2010/main" val="3550307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77BFF-2150-4C25-9A0C-8FD891C6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9" y="1685808"/>
            <a:ext cx="10997682" cy="4558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592A2F-5B3E-4424-AE57-149527A2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350" y="15320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420290-38B5-478E-AAE1-BA09263D927F}"/>
              </a:ext>
            </a:extLst>
          </p:cNvPr>
          <p:cNvSpPr txBox="1">
            <a:spLocks/>
          </p:cNvSpPr>
          <p:nvPr/>
        </p:nvSpPr>
        <p:spPr>
          <a:xfrm>
            <a:off x="1437981" y="931568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SH|SAMBUT BAIK PERKASAKAN PENDAPATAN DALAM EKONOMI MADANI |MS 30</a:t>
            </a:r>
          </a:p>
        </p:txBody>
      </p:sp>
    </p:spTree>
    <p:extLst>
      <p:ext uri="{BB962C8B-B14F-4D97-AF65-F5344CB8AC3E}">
        <p14:creationId xmlns:p14="http://schemas.microsoft.com/office/powerpoint/2010/main" val="387446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592A2F-5B3E-4424-AE57-149527A2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350" y="15320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420290-38B5-478E-AAE1-BA09263D927F}"/>
              </a:ext>
            </a:extLst>
          </p:cNvPr>
          <p:cNvSpPr txBox="1">
            <a:spLocks/>
          </p:cNvSpPr>
          <p:nvPr/>
        </p:nvSpPr>
        <p:spPr>
          <a:xfrm>
            <a:off x="1437981" y="931568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SH|ALIRAN PELABURAN MALAYSIA KEKAL POSITIF|MS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6DCE8-05F5-4F0C-BA15-86692620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1558212"/>
            <a:ext cx="10730204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3933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633097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BH|FIRMA THAILAND HASILKAN KOMPONEN KERETA PROTON|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7CDE5-F1AA-479E-B4BF-48051E8D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238250"/>
            <a:ext cx="7800976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592A2F-5B3E-4424-AE57-149527A2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350" y="15320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420290-38B5-478E-AAE1-BA09263D927F}"/>
              </a:ext>
            </a:extLst>
          </p:cNvPr>
          <p:cNvSpPr txBox="1">
            <a:spLocks/>
          </p:cNvSpPr>
          <p:nvPr/>
        </p:nvSpPr>
        <p:spPr>
          <a:xfrm>
            <a:off x="1437981" y="931568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EXPECTED TO TRADE WITH SLIGHT NEGATIVE BIAS AGAINST US DOLLAR|MS 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146FF-9405-47BF-93F9-9A5A5599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1685807"/>
            <a:ext cx="10972801" cy="50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7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SH|BNM DIJANGKA KEKALKAN OPR 3.0 PERATUS-PENGANALISIS|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04AE6-72D9-4EEE-8AAC-802B746A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485900"/>
            <a:ext cx="96678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27375" y="751114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BH|GAJI MINIMUM USAHA KERAJAAN TAMPUNG KENAIKAN INFLASI|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358E2-6AC7-4CB0-BEA6-6CA70102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344386"/>
            <a:ext cx="8953500" cy="55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BH|PENGANALISIS BERBEZA PANDANGAN UNJURAN OPR|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89705-52AF-48A4-9060-BB0FB6AE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533523"/>
            <a:ext cx="10582275" cy="51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1685</Words>
  <Application>Microsoft Office PowerPoint</Application>
  <PresentationFormat>Widescreen</PresentationFormat>
  <Paragraphs>403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SINAR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SINAR HARIAN</vt:lpstr>
      <vt:lpstr>SINAR HARIAN 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NEW STRAITS TIMES</vt:lpstr>
      <vt:lpstr>BERITA HARIAN</vt:lpstr>
      <vt:lpstr>SINAR HARIAN</vt:lpstr>
      <vt:lpstr>SINAR HARIAN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178</cp:revision>
  <dcterms:created xsi:type="dcterms:W3CDTF">2023-04-11T00:27:44Z</dcterms:created>
  <dcterms:modified xsi:type="dcterms:W3CDTF">2023-08-08T01:04:44Z</dcterms:modified>
</cp:coreProperties>
</file>