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342" r:id="rId4"/>
    <p:sldId id="396" r:id="rId5"/>
    <p:sldId id="397" r:id="rId6"/>
    <p:sldId id="398" r:id="rId7"/>
    <p:sldId id="399" r:id="rId8"/>
    <p:sldId id="336" r:id="rId9"/>
    <p:sldId id="259" r:id="rId10"/>
    <p:sldId id="359" r:id="rId11"/>
    <p:sldId id="316" r:id="rId12"/>
    <p:sldId id="337" r:id="rId13"/>
    <p:sldId id="400" r:id="rId14"/>
    <p:sldId id="312" r:id="rId15"/>
    <p:sldId id="273" r:id="rId16"/>
    <p:sldId id="377" r:id="rId17"/>
    <p:sldId id="378" r:id="rId18"/>
    <p:sldId id="379" r:id="rId19"/>
    <p:sldId id="3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718025"/>
              </p:ext>
            </p:extLst>
          </p:nvPr>
        </p:nvGraphicFramePr>
        <p:xfrm>
          <a:off x="1491183" y="210541"/>
          <a:ext cx="9052409" cy="5311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63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841748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362269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LARANGAN PRODUK HALAL DI UTTAR PRADESH SERLAH DASAR ANTI-ISLAM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MANFAAT KECERDASAN AI KE ARAH KEBAIKAN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DISEMBER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PINDAAN AUKU PELUANG MAHASISWA SUMBANG PEMBANGUNAN UNIVERSITI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DISEMBER 2023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2388433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INSTITUSI MARA DIMINTA PERMUDAH KEMASUKAN PELAJAR KURANG MAMPU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DISEMBER 2023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574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PELAJAR CHINA BELAJAR BAHASA MELAYU REBUT PELUANG KERJA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DISEMBER 2023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TEKNOLOGI AI TENTUKAN PROSES AMBIL PEKERJA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DISEMBER 2023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KERANGKA TRANSFORMASI POLITEKNIK 2023-2030 : POLITEKNIK JADI MEDAN UTAMA LAHIR GRADUAN TVET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TRANFORMASI PENDIDIKAN ASAS PENTING JAYAKAN DASAR GAJI PROGRESIF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FAMILY DONATES LATE SRI RAM’S BOOKS TO UM : WORTH RM9m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BARD AND CLAUDE STRIKE BACK IN THE WORLD OF AI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CONTOHI BUDAYA KERJA DI JEPUN TINGKAT PENCAPAIAN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AJAK ANAK MUDA BINCANG CABARAN ERA ‘PENDIDIHAN GLOBAL’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KREATIVITI, KEMAHIRAN ASET PENTING GRADUAN MEMASUKI PEKERJAAN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BAHAYA TEKNOLOGI JIKA TIDAK DIDASARI ILMU, KETEGUHAN IMAN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DISEMBER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KABINET MALAYSIA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13 DISEMBER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PERHEBAT LITERASI DIGITAL BANTU PELAJAR ATASI TEKANAN TEKNOLOGI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DISEMBER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NST|FAMILY DONATES LATE SRI RAM’S BOOKS TO UM : WORTH RM9m| MS 6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9B6DF-7D94-4B5D-99D7-F0A72309F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13" y="1612066"/>
            <a:ext cx="5266031" cy="5153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3FD7C-2525-4FA4-97C2-C35E4BC10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12066"/>
            <a:ext cx="5307288" cy="501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425" y="160192"/>
            <a:ext cx="4581525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NST|BARD AND CLAUDE STRIKE BACK IN THE WORLD OF AI|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7FB31B-67A9-47B0-B6F0-3AC3D1F48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580" y="1662420"/>
            <a:ext cx="6700838" cy="51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900048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BH|CONTOHI BUDAYA KERJA DI JEPUN TINGKAT PENCAPAIAN|MS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0E5FA5-2D1C-4DCD-9FDE-4879BEA62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85477"/>
            <a:ext cx="9658350" cy="52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4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425" y="160192"/>
            <a:ext cx="4581525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642697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BH|AJAK ANAK MUDA BINCANG CABARAN ERA ‘PENDIDIHAN GLOBAL’|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3B4F1-97B9-403A-8795-AA53FB599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" y="1543835"/>
            <a:ext cx="6257741" cy="5264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605A5-CF43-4BA8-9E98-F42946145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159" y="1543837"/>
            <a:ext cx="5864590" cy="52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5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649" y="9099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787650" y="842112"/>
            <a:ext cx="66167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BH|TEROKA TENAGA ALTERNATIF DEMI KESEJAHTERAAN SEJAGAT|MS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3884A-1688-43A0-995F-46F1D2DDE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25" y="1741814"/>
            <a:ext cx="10615749" cy="427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66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44990" y="900048"/>
            <a:ext cx="841462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</a:t>
            </a:r>
            <a:r>
              <a:rPr lang="en-US" sz="1400" dirty="0" err="1"/>
              <a:t>MyDigital</a:t>
            </a:r>
            <a:r>
              <a:rPr lang="en-US" sz="1400" dirty="0"/>
              <a:t> ID BUKAN SISTEM SALIN, TAMPAL’|MS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F79E0-6C9E-44F4-BB10-7C3ACB0DF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36" y="1795900"/>
            <a:ext cx="9779726" cy="47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4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6688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818000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</a:t>
            </a:r>
            <a:r>
              <a:rPr lang="en-US" sz="1600" b="1" cap="all" dirty="0" err="1"/>
              <a:t>disember</a:t>
            </a:r>
            <a:r>
              <a:rPr lang="en-US" sz="1600" b="1" cap="all" dirty="0"/>
              <a:t> 2023</a:t>
            </a:r>
          </a:p>
          <a:p>
            <a:pPr marL="0" indent="0" algn="ctr">
              <a:buNone/>
            </a:pPr>
            <a:r>
              <a:rPr lang="en-US" sz="1400" dirty="0"/>
              <a:t>BH |KREATIVITI, KEMAHIRAN ASET PENTING GRADUAN MEMASUKI PEKERJAAN | MS 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CD883A-E3BA-4394-BF47-B060369A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142" y="1396501"/>
            <a:ext cx="5045712" cy="815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62F54-40FD-41BC-BD16-968835CA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257" y="2150706"/>
            <a:ext cx="8621485" cy="45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3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40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16999" y="845120"/>
            <a:ext cx="841462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BH|BAHAYA TEKNOLOGI JIKA TIDAK DIDASARI ILMU, KETEGUHAN IMAN|MS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1AF64-F58E-421D-A45D-12F1B0F98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6" y="1719644"/>
            <a:ext cx="5967047" cy="4868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25278-30F8-4FE5-AEE2-51B67096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719644"/>
            <a:ext cx="5967047" cy="48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92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6" y="898881"/>
            <a:ext cx="6398986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13 DISEMBER 2023</a:t>
            </a:r>
          </a:p>
          <a:p>
            <a:pPr marL="0" indent="0" algn="ctr">
              <a:buNone/>
            </a:pPr>
            <a:r>
              <a:rPr lang="en-US" sz="1400" dirty="0"/>
              <a:t>BH |KABINET MALAYSIA 2023|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423176-6E9C-4A8E-860D-13F5D96D7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41225"/>
            <a:ext cx="8308210" cy="51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4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4893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87586" y="894163"/>
            <a:ext cx="7759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PERHEBAT LITERASI DIGITAL BANTU PELAJAR ATASI TEKANAN TEKNOLOGI|MS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4CAAD-DB9E-412A-8F1D-4B9E5F81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60" y="1578601"/>
            <a:ext cx="8314810" cy="52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7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400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16999" y="845120"/>
            <a:ext cx="8414626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BH|LARANGAN PRODUK HALAL DI UTTAR PRADESH SERLAH DASAR ANTI-ISLAM|MS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B3C1DE-C9C4-434C-8AC5-FA1A7BB41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209"/>
            <a:ext cx="5647978" cy="5325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3DE657-EB34-40AC-B696-15C785102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978" y="4749201"/>
            <a:ext cx="6483023" cy="201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81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898881"/>
            <a:ext cx="6480759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DISEMBER 2023</a:t>
            </a:r>
          </a:p>
          <a:p>
            <a:pPr marL="0" indent="0" algn="ctr">
              <a:buNone/>
            </a:pPr>
            <a:r>
              <a:rPr lang="en-US" sz="1400" dirty="0"/>
              <a:t>BH |MANFAAT KECERDASAN AI KE ARAH KEBAIKAN|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80DA-99A0-4BF5-9DBD-1F3011BF0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9" y="1649995"/>
            <a:ext cx="9937102" cy="496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841731"/>
            <a:ext cx="6480759" cy="70092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DISEMBER 2023</a:t>
            </a:r>
          </a:p>
          <a:p>
            <a:pPr marL="0" indent="0" algn="ctr">
              <a:buNone/>
            </a:pPr>
            <a:r>
              <a:rPr lang="en-US" sz="1400" dirty="0"/>
              <a:t>BH |PINDAAN AUKU PELUANG MAHASISWA SUMBANG PEMBANGUNAN UNIVERSITI|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B9B76-41CC-4E23-B350-3BE477174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163" y="1542657"/>
            <a:ext cx="4685671" cy="722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ACF09F-4AED-4444-9450-C905BEAF7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642" y="2264859"/>
            <a:ext cx="7880618" cy="45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39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935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841731"/>
            <a:ext cx="6480759" cy="70092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DISEMBER 2023</a:t>
            </a:r>
          </a:p>
          <a:p>
            <a:pPr marL="0" indent="0" algn="ctr">
              <a:buNone/>
            </a:pPr>
            <a:r>
              <a:rPr lang="en-US" sz="1400" dirty="0"/>
              <a:t>BH |INSTITUSI MARA DIMINTA PERMUDAH KEMASUKAN PELAJAR KURANG MAMPU|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C20C26-A14C-49CF-AE00-DBF38C285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884" y="1542657"/>
            <a:ext cx="83820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71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54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78458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DISEMBER 2023</a:t>
            </a:r>
          </a:p>
          <a:p>
            <a:pPr marL="0" indent="0" algn="ctr">
              <a:buNone/>
            </a:pPr>
            <a:r>
              <a:rPr lang="en-US" sz="1400" dirty="0"/>
              <a:t>BH |PELAJAR CHINA BELAJAR BAHASA MELAYU REBUT PELUANG KERJA| MS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AE1D8-BC58-41BB-A57F-3F706B8A5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6" y="1447799"/>
            <a:ext cx="5955889" cy="5316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28A0A-CE16-4699-A9FC-892A31088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5" y="1447799"/>
            <a:ext cx="6127339" cy="53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73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54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96505" y="784581"/>
            <a:ext cx="6480759" cy="700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DISEMBER 2023</a:t>
            </a:r>
          </a:p>
          <a:p>
            <a:pPr marL="0" indent="0" algn="ctr">
              <a:buNone/>
            </a:pPr>
            <a:r>
              <a:rPr lang="en-US" sz="1400" dirty="0"/>
              <a:t>BH |TEKNOLOGI AI TENTUKAN PROSES AMBIL PEKERJA|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CBCC3-E70A-410D-BBD1-F892AFD49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7" y="1504326"/>
            <a:ext cx="9191625" cy="527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2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262063" y="898881"/>
            <a:ext cx="9667874" cy="5815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DISEMBER 2023</a:t>
            </a:r>
          </a:p>
          <a:p>
            <a:pPr marL="0" indent="0" algn="ctr">
              <a:buNone/>
            </a:pPr>
            <a:r>
              <a:rPr lang="en-US" sz="1400" dirty="0"/>
              <a:t>BH |KERANGKA TRANSFORMASI POLITEKNIK 2023-2030 : POLITEKNIK JADI MEDAN UTAMA LAHIR GRADUAN TVET  | MS 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24BE2-177C-4FF1-9F30-B9362EB6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649995"/>
            <a:ext cx="9667875" cy="514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1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57425" y="911306"/>
            <a:ext cx="7534275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DISEMBER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BH|TRANFORMASI PENDIDIKAN ASAS PENTING JAYAKAN DASAR GAJI PROGRESIF| MS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21B223-8AEE-4335-9E68-A31EE0EDD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1" y="1662420"/>
            <a:ext cx="5696243" cy="5035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419FA-AE66-4838-B5C9-59F49B3C6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904" y="1743075"/>
            <a:ext cx="6215440" cy="49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9940</TotalTime>
  <Words>556</Words>
  <Application>Microsoft Office PowerPoint</Application>
  <PresentationFormat>Widescreen</PresentationFormat>
  <Paragraphs>122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BERITA 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NEW STRAITS TIMES</vt:lpstr>
      <vt:lpstr>BERITA 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468</cp:revision>
  <dcterms:created xsi:type="dcterms:W3CDTF">2023-04-11T00:27:44Z</dcterms:created>
  <dcterms:modified xsi:type="dcterms:W3CDTF">2024-01-10T01:40:01Z</dcterms:modified>
</cp:coreProperties>
</file>