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58" r:id="rId4"/>
    <p:sldId id="382" r:id="rId5"/>
    <p:sldId id="405" r:id="rId6"/>
    <p:sldId id="335" r:id="rId7"/>
    <p:sldId id="336" r:id="rId8"/>
    <p:sldId id="337" r:id="rId9"/>
    <p:sldId id="312" r:id="rId10"/>
    <p:sldId id="259" r:id="rId11"/>
    <p:sldId id="359" r:id="rId12"/>
    <p:sldId id="316" r:id="rId13"/>
    <p:sldId id="273" r:id="rId14"/>
    <p:sldId id="280" r:id="rId15"/>
    <p:sldId id="258" r:id="rId16"/>
    <p:sldId id="263" r:id="rId17"/>
    <p:sldId id="264" r:id="rId18"/>
    <p:sldId id="317" r:id="rId19"/>
    <p:sldId id="265" r:id="rId20"/>
    <p:sldId id="271" r:id="rId21"/>
    <p:sldId id="314" r:id="rId22"/>
    <p:sldId id="315" r:id="rId23"/>
    <p:sldId id="328" r:id="rId24"/>
    <p:sldId id="319" r:id="rId25"/>
    <p:sldId id="320" r:id="rId26"/>
    <p:sldId id="329" r:id="rId27"/>
    <p:sldId id="330" r:id="rId28"/>
    <p:sldId id="331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60" r:id="rId48"/>
    <p:sldId id="356" r:id="rId49"/>
    <p:sldId id="357" r:id="rId50"/>
    <p:sldId id="318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70" r:id="rId59"/>
    <p:sldId id="369" r:id="rId60"/>
    <p:sldId id="371" r:id="rId61"/>
    <p:sldId id="372" r:id="rId62"/>
    <p:sldId id="368" r:id="rId63"/>
    <p:sldId id="367" r:id="rId64"/>
    <p:sldId id="373" r:id="rId65"/>
    <p:sldId id="374" r:id="rId66"/>
    <p:sldId id="362" r:id="rId67"/>
    <p:sldId id="375" r:id="rId68"/>
    <p:sldId id="361" r:id="rId69"/>
    <p:sldId id="363" r:id="rId70"/>
    <p:sldId id="376" r:id="rId71"/>
    <p:sldId id="365" r:id="rId72"/>
    <p:sldId id="364" r:id="rId73"/>
    <p:sldId id="366" r:id="rId74"/>
    <p:sldId id="378" r:id="rId75"/>
    <p:sldId id="377" r:id="rId76"/>
    <p:sldId id="380" r:id="rId77"/>
    <p:sldId id="379" r:id="rId78"/>
    <p:sldId id="383" r:id="rId79"/>
    <p:sldId id="384" r:id="rId80"/>
    <p:sldId id="385" r:id="rId81"/>
    <p:sldId id="386" r:id="rId82"/>
    <p:sldId id="387" r:id="rId83"/>
    <p:sldId id="388" r:id="rId84"/>
    <p:sldId id="389" r:id="rId85"/>
    <p:sldId id="391" r:id="rId86"/>
    <p:sldId id="392" r:id="rId87"/>
    <p:sldId id="393" r:id="rId88"/>
    <p:sldId id="394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596673"/>
              </p:ext>
            </p:extLst>
          </p:nvPr>
        </p:nvGraphicFramePr>
        <p:xfrm>
          <a:off x="1491183" y="210541"/>
          <a:ext cx="9052409" cy="581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6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4174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6226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PEMBANGKANG BIMBANG RINGGIT JATUH 3 HARI BERTURUT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DIJANGKA KEKAL RM4.68 HINGGA RM4.69 PADA MINGGU INI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KURANGKAN IMPORT LANGKAH JANGKA PENDEK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2388433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RAMAI GOLONGAN M40 AKAN HILANG KUASA BERBELANJA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 MANA HILANG?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’PENGILANG ENGGAN BUNGKUS BPT 10KG, HANYA UNTUNG 50 </a:t>
                      </a:r>
                      <a:r>
                        <a:rPr lang="en-US" sz="1200" dirty="0" err="1"/>
                        <a:t>sen</a:t>
                      </a:r>
                      <a:r>
                        <a:rPr lang="en-US" sz="1200" dirty="0"/>
                        <a:t>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’RASIONALISASI SUBSIDI PERLU DILAKSANA’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’PEGAWAI KPKM JARANG TINJAU MASALAH RANTAIAN PENGELUARAN’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‘TIADA BELIAN PANIK REDAKAN SITUASI’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BELANJAWAN 2024 PENENTU MASA HADAPAN EKONOMI DUA DEKAD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50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KAWASAN CATAT IPU TIDAK SIHAT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PENIAGA DI TERENGGANU, JOHOR SUKAR DAPATKAN GULA BERSUBSIDI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SYOR APUNG HARGA IKUT PASARAN SEMASA ATASI MASALAH BEKALAN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CADANGAN &amp; KRITIKAN KAD SUBSIDI MINYAK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CARI MEKANISME LEBIH MUDAH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ORANG RAMAI CADANG GUNA MyKad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TIADA AKTIVITI LUAR JIKA IPU LEBIH 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147460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 KAWASAN CATAT IPU TIDAK SIHAT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761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 MANA HILANG?| MS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7D396-2F9A-40CF-BC8B-864FDDBD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017" y="1600950"/>
            <a:ext cx="5697963" cy="51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BH|’PENGILANG ENGGAN BUNGKUS BPT 10KG, HANYA UNTUNG 50 </a:t>
            </a:r>
            <a:r>
              <a:rPr lang="en-US" sz="1400" dirty="0" err="1"/>
              <a:t>sen</a:t>
            </a:r>
            <a:r>
              <a:rPr lang="en-US" sz="1400" dirty="0"/>
              <a:t>| MS 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E67E1-AFEB-4C4E-A9E5-D0CA9452F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" y="1807158"/>
            <a:ext cx="6040574" cy="4747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5F168-1F38-4650-BA44-E02B603B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97198"/>
            <a:ext cx="6040574" cy="46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BH|’RASIONALISASI SUBSIDI PERLU DILAKSANA’| MS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0E67B-7F6C-48B2-8410-082CFDF7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50" y="1572036"/>
            <a:ext cx="8166035" cy="494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AB7C3-1D06-4873-8447-47DBF7B2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12" y="5917266"/>
            <a:ext cx="8238145" cy="8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BH|’PEGAWAI KPKM JARANG TINJAU MASALAH RANTAIAN PENGELUARAN’|MS ‘5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C7ED6-33A1-4CD0-B42D-0FB6C6299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47" y="1565096"/>
            <a:ext cx="6483646" cy="976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36F34-AE63-4708-B5E0-82B27AEB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255" y="2484728"/>
            <a:ext cx="7281488" cy="43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‘TIADA BELIAN PANIK REDAKAN SITUASI’|MS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0FC996-A466-4EF6-8178-534CECF4B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62" y="1575316"/>
            <a:ext cx="7868067" cy="50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8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None/>
            </a:pPr>
            <a:r>
              <a:rPr lang="en-US" sz="1400" dirty="0"/>
              <a:t>BH| BELANJAWAN 2024 PENENTU MASA HADAPAN EKONOMI DUA DEKAD|MS 10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F4B9E-A37A-4300-8735-DCD6B1AB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" y="1617500"/>
            <a:ext cx="5991860" cy="4937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E48513-4E9F-4E9E-A247-971B9E21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3138"/>
            <a:ext cx="5991860" cy="39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35261" y="917543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BH|10 KAWASAN CATAT IPU TIDAK SIHAT|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68D60-E1FC-46E3-8579-0ECF5B10F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85" y="1596070"/>
            <a:ext cx="5781626" cy="52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73361" y="995282"/>
            <a:ext cx="66452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BH|PENIAGA DI TERENGGANU, JOHOR SUKAR DAPATKAN GULA BERSUBSIDI|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6B3E5-E45A-4273-800F-922108AB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80" y="1629624"/>
            <a:ext cx="6803239" cy="5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11436" y="985951"/>
            <a:ext cx="708307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BH|SYOR APUNG HARGA IKUT PASARAN SEMASA ATASI MASALAH BEKALAN| MS 14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9E0BD-CF9A-42BD-A829-00E9F40E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13" y="1881803"/>
            <a:ext cx="10314774" cy="4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04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|CADANGAN &amp; KRITIKAN KAD SUBSIDI MINYAK|MS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16964-A6AD-4B9C-BB4A-BD52242AB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25" y="1548960"/>
            <a:ext cx="7506748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417572"/>
              </p:ext>
            </p:extLst>
          </p:nvPr>
        </p:nvGraphicFramePr>
        <p:xfrm>
          <a:off x="1119673" y="115098"/>
          <a:ext cx="9710251" cy="640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EMPAT LANGKAH INTERVERSI TANGANI ISU BERAS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KOS TUNAI HAJI DIANGGAR NAIK 11 PERATUS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MAHASISWA SANDAR HARAPAN TINGKAT PELUANG KERJA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PIHAK SOROK BERAS DIBERI AMARAN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ISU BEKALAN GULA MASIH BERLARUTAN DI KELANTAN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TANGKAP DALANG SEBENAR - PPIM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TERUS BANTU RINGANKAN KOS SARA HIDUP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EMPAT LOKALITI REKODKAN BACAAN IPU TAK SIHAT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RANGSANG KREATIVITI TEKNOLOGI BELIA TANGANI ISU ALAM SEKITAR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MSU DINOBAT UNIVERSITI TVET TERBAIK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SPOTCHECKS ON RICE LABEL SWITCHING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’SCRAPT RICE MONOPOLY IN NEXT 8 YEARS’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EXPERTS, FOMCA LAUD RICE SUPPLY INTERVENTION MEASURES, BUT CALL-LONG TERM PLANS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ChatGPT’s</a:t>
                      </a:r>
                      <a:r>
                        <a:rPr lang="en-US" sz="1200" dirty="0"/>
                        <a:t> AI GETS CHATTY WITCH VOICE PROMPTS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ARE YOU SUFFERING FROM FOBO?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PESAWAH KECEWA HARGA PADI SUSUT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BERAS KEPADA ANGGOTA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KPT TIDAK LAGI TERUSKAN DISKAUN BAYARAN BALIK PINJAMAN PTPTN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OKTOBER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 UTAMAKAN EKSPORT MAKANAN KE NEGARA ANGGOTA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PERMOHONAN MASUK TVET MENERUSI SALURAN TUNGGAL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SH|CARI MEKANISME LEBIH MUDAH|MS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8DBEF-AC1E-4545-9868-B950C82B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76" y="1674263"/>
            <a:ext cx="8822445" cy="50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32074" y="898687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SH|ORANG RAMAI CADANG GUNA MyKad|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A5864-797D-4155-B307-2E482F54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31" y="2045864"/>
            <a:ext cx="5801535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|TIADA AKTIVITI LUAR JIKA IPU LEBIH 100|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5BFB1-E00D-4F26-B846-D68DBB0E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5" y="1620274"/>
            <a:ext cx="9764488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3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6688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18000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|11 KAWASAN CATAT IPU TIDAK SIHAT| MS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0CA6A-1B33-41F2-9F17-2290C350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" y="1473200"/>
            <a:ext cx="6398986" cy="5079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015A3-4821-45FC-A71F-515F01A5A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002" y="2193111"/>
            <a:ext cx="5712977" cy="4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8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|EMPAT LANGKAH INTERVERSI TANGANI ISU BERAS| MS 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E9D1B-3027-4C1A-AD74-7DEB684A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241" y="1552113"/>
            <a:ext cx="7581516" cy="5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8CA0C6-B539-4E80-9362-90D83D31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04" y="12134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977017-4E00-470F-87EE-B97198517564}"/>
              </a:ext>
            </a:extLst>
          </p:cNvPr>
          <p:cNvSpPr txBox="1">
            <a:spLocks/>
          </p:cNvSpPr>
          <p:nvPr/>
        </p:nvSpPr>
        <p:spPr>
          <a:xfrm>
            <a:off x="2803200" y="928493"/>
            <a:ext cx="6398986" cy="6483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|KOS TUNAI HAJI DIANGGAR NAIK 11 PERATUS TAHUN DEPAN|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1F6B3-46DF-4026-BD82-0EAE711A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24" y="1632905"/>
            <a:ext cx="9859751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SH |MAHASISWA SANDAR HARAPAN TINGKAT PELUANG KERJA|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9E0C4-3017-41C4-86FA-5E07B3D1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10" y="1480473"/>
            <a:ext cx="5468577" cy="53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7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BH |4 LANGKAH TAMBAHAN ATASI ISU BERAS| MS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07AF1-EA11-4E85-B215-9E20E1F2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72" y="1561974"/>
            <a:ext cx="8343662" cy="51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8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BH |PIHAK SOROK BERAS DIBERI AMARAN|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2884F-1500-42B9-B6DF-206CEA87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32" y="1536851"/>
            <a:ext cx="6175334" cy="53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2023</a:t>
            </a:r>
          </a:p>
          <a:p>
            <a:pPr marL="0" indent="0" algn="ctr">
              <a:buNone/>
            </a:pPr>
            <a:r>
              <a:rPr lang="en-US" sz="1400" dirty="0"/>
              <a:t>BH |ISU BEKALAN GULA MASIH BERLARUTAN DI KELANTAN|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D2350-6865-4D66-83DF-726E3EA6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65" y="1458154"/>
            <a:ext cx="5850467" cy="837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68671-A80B-40FE-928E-D65D8C1B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65" y="2295492"/>
            <a:ext cx="7205867" cy="45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0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06099"/>
              </p:ext>
            </p:extLst>
          </p:nvPr>
        </p:nvGraphicFramePr>
        <p:xfrm>
          <a:off x="1119673" y="115098"/>
          <a:ext cx="9710251" cy="640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PERLU PERANCANGAN JELAS ATASI CABARAN TEKNOLOGI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SUBSIDI NEGARA CECAH RM81 BILION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PENDIDIKAN DALAM TALIAN HAKIS ADAB, DISIPLIN PENUNTUT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IPT TAWAR JURUSAN IKUT SENARAI PERMOHONAN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IPT TAWAR JURUSAN IKUT SENARAI PERMOHONAN..SAMBUNGAN..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CONTOHI SIKAP POSITIF RAKYAT JEPUN BINA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SEBARKAN ILMU BERMANFAAT DEMI KESEJAHTERAAN MASYARAKAT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PELBAGAIKAN INOVASI TINGKAT EKONOMI PENOREH GETAH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KPM PERKASA, MARTABATKAN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 STEM LAHIR TENAGA MAHIR BERDEPAN REVOLUSI INDUSTRI 5.0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’PEMERIKSAAN BERKALA,PERATURAN LEBIH KERAS ELAK SOROK BERAS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NAIK TARAF CAPAIAN </a:t>
                      </a:r>
                      <a:r>
                        <a:rPr lang="en-US" sz="1200" dirty="0" err="1"/>
                        <a:t>WiFi</a:t>
                      </a:r>
                      <a:r>
                        <a:rPr lang="en-US" sz="1200" dirty="0"/>
                        <a:t> PERLUAS AKSES PENUNTUT,PENGAJAR UNIVERSITI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PERSAINGAN MASUK UNIVERSITI AWAM MAKIN SENGIT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PERSAINGAN MASUK UNIVERSITI AWAM MAKIN SENGIT…SAMBUNGAN..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PERUNTUKAN RM100JUTA PERHEBAT PENDIDIKAN STEM BANTU TINGKAT PENGLIBATAN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GOOGLE BRINGS AI TO ASSISTANT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REFORMASI POLITEKNIK BANTU LEPASKAN TVET DAPAT GAJI PREMIUM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INFRASTRUKTUR SEKOLAH BERKUALITI BANTU TINGKAT PENCAPAIAN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INFRASTRUKTUR SEKOLAH BERKUALITI BANTU TINGKAT PENCAPAIAN PELAJAR..SAMBUNGAN..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BULI SIBER JENAYAH TERSELUBUNG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7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</a:t>
            </a:r>
            <a:r>
              <a:rPr lang="en-US" sz="1600" b="1" cap="all" dirty="0" err="1"/>
              <a:t>oktober</a:t>
            </a:r>
            <a:r>
              <a:rPr lang="en-US" sz="1600" b="1" cap="all" dirty="0"/>
              <a:t> 2023</a:t>
            </a:r>
          </a:p>
          <a:p>
            <a:pPr marL="0" indent="0" algn="ctr">
              <a:buNone/>
            </a:pPr>
            <a:r>
              <a:rPr lang="en-US" sz="1400" dirty="0"/>
              <a:t>SH |TANGKAP DALANG SEBENAR - PPIM|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E954F-3A13-42DD-BEDB-D887EB74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38" y="1480473"/>
            <a:ext cx="7841232" cy="53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5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SH |BENIH AWAN JIKA IPU 150 LEBIH 24 JAM|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C8B5C-DE91-4638-8445-AB93A314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304" y="1480929"/>
            <a:ext cx="3407481" cy="53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5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BH |KERAJAAN TERUS BANTU RINGANKAN KOS SARA HIDUP RAKYAT| MS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BEB83-3FD0-492B-B7C1-91EECBFF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782" y="1480472"/>
            <a:ext cx="5740022" cy="53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BH |EMPAT LOKALITI REKODKAN BACAAN IPU TAK SIHAT|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09174-4F92-4955-8399-F137174E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17" y="1649995"/>
            <a:ext cx="9368287" cy="50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00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BH |RANGSANG KREATIVITI TEKNOLOGI BELIA TANGANI ISU ALAM SEKITAR|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0CED-A103-461F-B15B-739871EF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69" y="1504315"/>
            <a:ext cx="6659592" cy="1064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65B60-D6B0-49B0-84C4-28AE2B62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39" y="2593072"/>
            <a:ext cx="7746521" cy="41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4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BH |PENDIGITALAN PENDIDIKAN PERLU DANA KHAS|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94DCD-EE37-473F-B4D5-7084542E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066" y="1480473"/>
            <a:ext cx="7345866" cy="52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0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BH |MSU DINOBAT UNIVERSITI TVET TERBAIK|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E36AD-4490-488D-8101-54A8C03F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39" y="1647371"/>
            <a:ext cx="9118121" cy="50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7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NST |SPOTCHECKS ON RICE LABEL SWITCHING|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AF3EF-F2C2-412A-8E79-C3BEE0838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64" y="1649995"/>
            <a:ext cx="2788848" cy="5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9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NST |’SCRAPT RICE MONOPOLY IN NEXT 8 YEARS’|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B1841-A2CB-48AD-89BD-2A9E3EE2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33" y="1497725"/>
            <a:ext cx="4140023" cy="53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4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135811" y="898880"/>
            <a:ext cx="9707593" cy="751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NST |EXPERTS, FOMCA LAUD RICE SUPPLY INTERVENTION MEASURES, BUT CALL-LONG TERM PLANS|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2AF95-0066-4FCD-A5B3-3D725338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11" y="1849492"/>
            <a:ext cx="9920377" cy="36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94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94152"/>
              </p:ext>
            </p:extLst>
          </p:nvPr>
        </p:nvGraphicFramePr>
        <p:xfrm>
          <a:off x="1119673" y="115098"/>
          <a:ext cx="9710251" cy="6406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COULD SOON USE MORE POWER THAN A COUNTRY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SPAN SARAN AIR TEBUS GUNA ALTERNATIF INDUSTRI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 KESEDARAN AWAM ISU ANCAMAN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MAHALNYA MAHIR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THE FUTURE OF CANCER CARE AND TREATMENT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IBU BAPA PERLU CAKNA KUALITI PERKHIDMATAN DISEDIAKAN TASKA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PERKEMAS PERPUSTAKAAN DENGAN TEKNOLOGI TERKINI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AJAR ANAK CINTAI BUDAYA TEMPATAN DEMI KUKUHKAN JATI DIRI BANGSA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ENROLMEN MURID ALIRAN STEM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LIGHT EXPOSURE LINKED TO MENTAL HEALTH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LATIHAN TVET SECARA AR, VR TARIK MINAT GENERASI 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KOS MAHAL BUKAN ALASAN JAUHI IPT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POTONG GAJI BAYAR PINJAMAN PTPTN CADANGAN PRAKTIKAL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42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PERKASAKAN EKONOMI NEGARA, RAKYAT SEBELUM LAKSANA GST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BERJIWA BESAR GUNA, MARTABAT BAHASA KEBANGSAAN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PM ARAH SURAT RASMI DALAM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KETEGASAN PM MARTABATKAN IDENTITI BAHASA KEBANGSAAN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TRAINING IN S.KOREA, TURKIYE MULLED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UTEM LANCAR BUKU TEKNIKAL DALAM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POLITEKNIK, KOLEJ KOMUNITI KONGSI INOVASI MENERUSI FAMB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621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750498" y="898880"/>
            <a:ext cx="10558732" cy="751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NST |</a:t>
            </a:r>
            <a:r>
              <a:rPr lang="en-US" sz="1400" dirty="0" err="1"/>
              <a:t>ChatGPT’s</a:t>
            </a:r>
            <a:r>
              <a:rPr lang="en-US" sz="1400" dirty="0"/>
              <a:t> AI GETS CHATTY WITCH VOICE PROMPTS|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42626-FB45-43A0-934F-9FA8D7C2A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5" y="1649995"/>
            <a:ext cx="10877909" cy="40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3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73525" y="898880"/>
            <a:ext cx="8695425" cy="6688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2023</a:t>
            </a:r>
          </a:p>
          <a:p>
            <a:pPr marL="0" indent="0" algn="ctr">
              <a:buNone/>
            </a:pPr>
            <a:r>
              <a:rPr lang="en-US" sz="1400" dirty="0"/>
              <a:t>NST |ARE YOU SUFFERING FROM FOBO?|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34644-E6A5-4990-8289-9A51922CF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05" y="1567688"/>
            <a:ext cx="9031588" cy="52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7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OKTOBER 2023</a:t>
            </a:r>
          </a:p>
          <a:p>
            <a:pPr marL="0" indent="0" algn="ctr">
              <a:buNone/>
            </a:pPr>
            <a:r>
              <a:rPr lang="en-US" sz="1400" dirty="0"/>
              <a:t>SH |PESAWAH KECEWA HARGA PADI SUSUT|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31BBA-E2D4-4D87-9D85-5C434BF2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88" y="1480473"/>
            <a:ext cx="6804902" cy="51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6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OKTOBER 2023</a:t>
            </a:r>
          </a:p>
          <a:p>
            <a:pPr marL="0" indent="0" algn="ctr">
              <a:buNone/>
            </a:pPr>
            <a:r>
              <a:rPr lang="en-US" sz="1400" dirty="0"/>
              <a:t>SH |EKSPORT BERAS KEPADA ANGGOTA ASEAN|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56679-9E32-403A-9AD7-F2A490CF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48" y="1480473"/>
            <a:ext cx="4524302" cy="53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8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OKTOBER 2023</a:t>
            </a:r>
          </a:p>
          <a:p>
            <a:pPr marL="0" indent="0" algn="ctr">
              <a:buNone/>
            </a:pPr>
            <a:r>
              <a:rPr lang="en-US" sz="1400" dirty="0"/>
              <a:t>BH |KPT TIDAK LAGI TERUSKAN DISKAUN BAYARAN BALIK PINJAMAN PTPTN|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72F052-E8D9-4C9C-AD76-5DDB2730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39" y="1582233"/>
            <a:ext cx="8177842" cy="51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93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OKTOBER 2023</a:t>
            </a:r>
          </a:p>
          <a:p>
            <a:pPr marL="0" indent="0" algn="ctr">
              <a:buNone/>
            </a:pPr>
            <a:r>
              <a:rPr lang="en-US" sz="1400" dirty="0"/>
              <a:t>BH |ASEAN UTAMAKAN EKSPORT MAKANAN KE NEGARA ANGGOTA| MS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E0E99-F374-4C5A-A74B-89F02497A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494536"/>
            <a:ext cx="5816600" cy="53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OKTOBER 2023</a:t>
            </a:r>
          </a:p>
          <a:p>
            <a:pPr marL="0" indent="0" algn="ctr">
              <a:buNone/>
            </a:pPr>
            <a:r>
              <a:rPr lang="en-US" sz="1400" dirty="0"/>
              <a:t>BH |PERMOHONAN MASUK TVET MENERUSI SALURAN TUNGGAL|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32302-6862-4519-B051-53DF3BFBF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323" y="1543456"/>
            <a:ext cx="5461351" cy="51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2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OKTOBER 2023</a:t>
            </a:r>
          </a:p>
          <a:p>
            <a:pPr marL="0" indent="0" algn="ctr">
              <a:buNone/>
            </a:pPr>
            <a:r>
              <a:rPr lang="en-US" sz="1400" dirty="0"/>
              <a:t>BH |KERAJAAN PERLU PERANCANGAN JELAS ATASI CABARAN TEKNOLOGI AI| 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3BBC0-87E4-4C57-A493-94B766E66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270" y="1514411"/>
            <a:ext cx="4575457" cy="704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5E927-C916-436A-B77B-10BD5566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16" y="2253100"/>
            <a:ext cx="7999168" cy="45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2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OKTOBER 2023</a:t>
            </a:r>
          </a:p>
          <a:p>
            <a:pPr marL="0" indent="0" algn="ctr">
              <a:buNone/>
            </a:pPr>
            <a:r>
              <a:rPr lang="en-US" sz="1400" dirty="0"/>
              <a:t>SH |SUBSIDI NEGARA CECAH RM81 BILION|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EE939-6FE6-47B3-AFD7-879520C7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510" y="1489803"/>
            <a:ext cx="3831957" cy="52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2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2023</a:t>
            </a:r>
          </a:p>
          <a:p>
            <a:pPr marL="0" indent="0" algn="ctr">
              <a:buNone/>
            </a:pPr>
            <a:r>
              <a:rPr lang="en-US" sz="1400" dirty="0"/>
              <a:t>BH |PENDIDIKAN DALAM TALIAN HAKIS ADAB, DISIPLIN PENUNTUT|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68F66-8D0F-4226-9AD2-E39D44AEC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32" y="1746526"/>
            <a:ext cx="10295467" cy="453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685158"/>
              </p:ext>
            </p:extLst>
          </p:nvPr>
        </p:nvGraphicFramePr>
        <p:xfrm>
          <a:off x="1119673" y="115098"/>
          <a:ext cx="9710251" cy="56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AGONG INGATKAN UNIVERSITI PROMOSI PERPADUAN DALAM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OKTOBER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288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B41F83-55A1-4A72-B353-58E41F19F9F1}"/>
              </a:ext>
            </a:extLst>
          </p:cNvPr>
          <p:cNvSpPr txBox="1">
            <a:spLocks/>
          </p:cNvSpPr>
          <p:nvPr/>
        </p:nvSpPr>
        <p:spPr>
          <a:xfrm>
            <a:off x="3900110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BERITA HARIAN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07D609E-364C-4178-BEFB-57F077242307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2023</a:t>
            </a:r>
          </a:p>
          <a:p>
            <a:pPr marL="0" indent="0" algn="ctr">
              <a:buNone/>
            </a:pPr>
            <a:r>
              <a:rPr lang="en-US" sz="1400" dirty="0"/>
              <a:t>BH |IPT TAWAR JURUSAN IKUT SENARAI PERMOHONAN| MS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96F2C-884C-4AB1-80B1-44E800AC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2014138"/>
            <a:ext cx="10354733" cy="33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7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1BB243-E93B-4949-8245-3C4FB56A4B2C}"/>
              </a:ext>
            </a:extLst>
          </p:cNvPr>
          <p:cNvSpPr txBox="1">
            <a:spLocks/>
          </p:cNvSpPr>
          <p:nvPr/>
        </p:nvSpPr>
        <p:spPr>
          <a:xfrm>
            <a:off x="3900110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BERITA HARIAN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33D140-D40F-4AEB-A8CE-2683A997A3C8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2023</a:t>
            </a:r>
          </a:p>
          <a:p>
            <a:pPr marL="0" indent="0" algn="ctr">
              <a:buNone/>
            </a:pPr>
            <a:r>
              <a:rPr lang="en-US" sz="1400" dirty="0"/>
              <a:t>BH | IPT TAWAR JURUSAN IKUT SENARAI PERMOHONAN | MS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ACE67-10F4-46FB-BF0D-F699BABBD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7" y="1543424"/>
            <a:ext cx="1851439" cy="5009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87126-EEC6-4D46-B4B5-DB906991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706" y="1591537"/>
            <a:ext cx="1851439" cy="1085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ACD7C-D20E-4CE3-BFB4-D2D2958CF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06" y="2677343"/>
            <a:ext cx="1851438" cy="3257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821A4-CC4B-4B20-BF74-020EC6E0D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144" y="1591537"/>
            <a:ext cx="1857216" cy="2912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328D1-CFCC-4245-98E7-C998CF2F7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887" y="4503990"/>
            <a:ext cx="1786112" cy="2294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7C8C0-66A7-460C-BAC0-4D00034DC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74" y="1649995"/>
            <a:ext cx="1848167" cy="366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8C3325-ABFE-478D-BC73-578A5CF7D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5742" y="5311325"/>
            <a:ext cx="1872012" cy="1546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B89FAB-2B83-4F49-AB83-03CF89B41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768" y="1552916"/>
            <a:ext cx="1845705" cy="4098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3CDF7-A7C9-4292-AE18-ED16ED396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0917" y="5642521"/>
            <a:ext cx="1841641" cy="663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12F416-C1D8-485B-B0EA-4A44F56C7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3201" y="1405744"/>
            <a:ext cx="1826680" cy="5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70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921AC-00B0-402F-AAC7-6E1E28593164}"/>
              </a:ext>
            </a:extLst>
          </p:cNvPr>
          <p:cNvSpPr txBox="1">
            <a:spLocks/>
          </p:cNvSpPr>
          <p:nvPr/>
        </p:nvSpPr>
        <p:spPr>
          <a:xfrm>
            <a:off x="3900110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BERITA HARIAN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8F6443-6C5F-47E5-81D8-AA9A33C8C22D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2023</a:t>
            </a:r>
          </a:p>
          <a:p>
            <a:pPr marL="0" indent="0" algn="ctr">
              <a:buNone/>
            </a:pPr>
            <a:r>
              <a:rPr lang="en-US" sz="1400" dirty="0"/>
              <a:t>BH |CONTOHI SIKAP POSITIF RAKYAT JEPUN BINA NEGARA| MS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1ECA5-EFCB-4433-A6E8-7763CDC7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751"/>
            <a:ext cx="11277600" cy="35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56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1763A5-9583-4FD6-895B-DC6111B5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3A81FB1-2468-49FE-9798-58DCB4B8B298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OKTOBER 2023</a:t>
            </a:r>
          </a:p>
          <a:p>
            <a:pPr marL="0" indent="0" algn="ctr">
              <a:buNone/>
            </a:pPr>
            <a:r>
              <a:rPr lang="en-US" sz="1400" dirty="0"/>
              <a:t>BH |SEBARKAN ILMU BERMANFAAT DEMI KESEJAHTERAAN MASYARAKAT| MS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8BF16-3AD1-4523-82B1-0AD7FE70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74" y="1853271"/>
            <a:ext cx="5553850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4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40C7CA-2814-4890-B640-7188E97B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865589-CE25-4B7D-8708-BE3526A12ACB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OKTOBER 2023</a:t>
            </a:r>
          </a:p>
          <a:p>
            <a:pPr marL="0" indent="0" algn="ctr">
              <a:buNone/>
            </a:pPr>
            <a:r>
              <a:rPr lang="en-US" sz="1400" dirty="0"/>
              <a:t>BH |PELBAGAIKAN INOVASI TINGKAT EKONOMI PENOREH GETAH| MS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A04B0-7B67-436F-9F61-ED9C4649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66" y="1915449"/>
            <a:ext cx="9863667" cy="40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85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E730C8-3D2D-4F58-9B25-8D9D0D3D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38176-DDC4-41F2-A758-2F3D237D381C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OKTOBER 2023</a:t>
            </a:r>
          </a:p>
          <a:p>
            <a:pPr marL="0" indent="0" algn="ctr">
              <a:buNone/>
            </a:pPr>
            <a:r>
              <a:rPr lang="en-US" sz="1400" dirty="0"/>
              <a:t>BH |KPM PERKASA, MARTABATKAN BAHASA MELAYU| MS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8C7B9-F8F7-497E-8CB7-3D85C386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35" y="1565478"/>
            <a:ext cx="8440328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8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B55E1-8337-4F04-8AA2-D417096D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10A0DD-E28C-435F-B2E6-DEC96B16F6EF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OKTOBER 2023</a:t>
            </a:r>
          </a:p>
          <a:p>
            <a:pPr marL="0" indent="0" algn="ctr">
              <a:buNone/>
            </a:pPr>
            <a:r>
              <a:rPr lang="en-US" sz="1400" dirty="0"/>
              <a:t>BH |PERKASA STEM LAHIR TENAGA MAHIR BERDEPAN REVOLUSI INDUSTRI 5.0| 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CDE59-E251-4AB9-BE1B-7C0BE54B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1649995"/>
            <a:ext cx="7636933" cy="50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95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BH |’PEMERIKSAAN BERKALA,PERATURAN LEBIH KERAS ELAK SOROK BERAS’|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61F750-DC35-4E0D-B273-6F3B1273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516487"/>
            <a:ext cx="10557933" cy="51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18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BH |NAIK TARAF CAPAIAN </a:t>
            </a:r>
            <a:r>
              <a:rPr lang="en-US" sz="1400" dirty="0" err="1"/>
              <a:t>WiFi</a:t>
            </a:r>
            <a:r>
              <a:rPr lang="en-US" sz="1400" dirty="0"/>
              <a:t> PERLUAS AKSES PENUNTUT,PENGAJAR UNIVERSITI|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9FC28-02D7-4397-AA8E-72C72A53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80472"/>
            <a:ext cx="10117667" cy="51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35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BH |PERSAINGAN MASUK UNIVERSITI AWAM MAKIN SENGIT|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CA713-D8B1-4E2A-9CF2-5216D00F9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480472"/>
            <a:ext cx="9863667" cy="52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4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SH|PEMBANGKANG BIMBANG RINGGIT JATUH 3 HARI BERTURUT|MS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31001-BE0A-4C46-A4A2-BD286627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90" y="1587716"/>
            <a:ext cx="8514020" cy="51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1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BH | PERSAINGAN MASUK UNIVERSITI AWAM MAKIN SENGIT ..SAMBUNGAN..|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940BD-AA1F-4598-A92B-F5A83A2B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1649995"/>
            <a:ext cx="10312400" cy="48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480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SH |PERUNTUKAN RM100JUTA PERHEBAT PENDIDIKAN STEM BANTU TINGKAT PENGLIBATAN PELAJAR|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6C628-99E6-46DB-B4B0-753661F8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480472"/>
            <a:ext cx="8509000" cy="53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9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2023</a:t>
            </a:r>
          </a:p>
          <a:p>
            <a:pPr marL="0" indent="0" algn="ctr">
              <a:buNone/>
            </a:pPr>
            <a:r>
              <a:rPr lang="en-US" sz="1400" dirty="0"/>
              <a:t>NST |GOOGLE BRINGS AI TO ASSISTANT|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0D802-9ED4-4B7E-AF0B-472C57313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1735667"/>
            <a:ext cx="10007601" cy="44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91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BH |REFORMASI POLITEKNIK BANTU LEPASKAN TVET DAPAT GAJI PREMIUM|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DF4E0-BC4C-4B87-BFC2-89D15AF0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39" y="1480472"/>
            <a:ext cx="2539094" cy="5301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4CA59-57B4-4045-9028-9103442AD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80473"/>
            <a:ext cx="2434843" cy="53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38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BH |INFRASTRUKTUR SEKOLAH BERKUALITI BANTU TINGKAT PENCAPAIAN PELAJAR|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5847F-0C84-4BEB-9EC4-BAA14D79A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18" y="1480473"/>
            <a:ext cx="11104964" cy="52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91E55A-D785-4474-AD5E-C268693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3B64D0-515A-4643-9DCF-244049ABC722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BH |INFRASTRUKTUR SEKOLAH BERKUALITI BANTU TINGKAT PENCAPAIAN PELAJAR..SAMBUNGAN..| MS 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060DF-3A87-4F2D-B221-03FB2BC1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80473"/>
            <a:ext cx="11006667" cy="49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7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7C98F-217A-4AA1-A1DA-368BAF4E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58541"/>
            <a:ext cx="10422467" cy="51392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553-E748-4C6E-9CEE-A26DBAA0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470F1F0-2DD0-4818-A0AE-F7341DF4867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SH |BULI SIBER JENAYAH TERSELUBUNG| MS 19</a:t>
            </a:r>
          </a:p>
        </p:txBody>
      </p:sp>
    </p:spTree>
    <p:extLst>
      <p:ext uri="{BB962C8B-B14F-4D97-AF65-F5344CB8AC3E}">
        <p14:creationId xmlns:p14="http://schemas.microsoft.com/office/powerpoint/2010/main" val="39121143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261553-E748-4C6E-9CEE-A26DBAA0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470F1F0-2DD0-4818-A0AE-F7341DF48670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SH |BULI SIBER JENAYAH TERSELUBUNG..SAMBUNGAN..| MS 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EC5E2-02C5-41E5-A9D6-2BE1C4E6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40" y="1574801"/>
            <a:ext cx="9812119" cy="48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0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90170E-6F8A-424D-B335-18E8759A7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8454"/>
            <a:ext cx="10515600" cy="408567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5C8EAD-4301-427B-8FF1-B6BEC023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601FCC5-B4B0-43D0-A455-0FBA67A351E5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2023</a:t>
            </a:r>
          </a:p>
          <a:p>
            <a:pPr marL="0" indent="0" algn="ctr">
              <a:buNone/>
            </a:pPr>
            <a:r>
              <a:rPr lang="en-US" sz="1400" dirty="0"/>
              <a:t>NST |AI COULD SOON USE MORE POWER THAN A COUNTRY |MS 9</a:t>
            </a:r>
          </a:p>
        </p:txBody>
      </p:sp>
    </p:spTree>
    <p:extLst>
      <p:ext uri="{BB962C8B-B14F-4D97-AF65-F5344CB8AC3E}">
        <p14:creationId xmlns:p14="http://schemas.microsoft.com/office/powerpoint/2010/main" val="1840191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0442E-9AAE-4827-A093-C04A04D7C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33" y="1480473"/>
            <a:ext cx="5240867" cy="5292860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68392-8A94-48C3-AB56-48ECDF87EAB7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2023</a:t>
            </a:r>
          </a:p>
          <a:p>
            <a:pPr marL="0" indent="0" algn="ctr">
              <a:buNone/>
            </a:pPr>
            <a:r>
              <a:rPr lang="en-US" sz="1400" dirty="0"/>
              <a:t>BH |SPAN SARAN AIR TEBUS GUNA ALTERNATIF INDUSTRI |MS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10F9A-4062-4BAC-9777-46BCB00E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381CD-51F0-4DB2-A0B6-8F541847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480473"/>
            <a:ext cx="5451196" cy="52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None/>
            </a:pPr>
            <a:r>
              <a:rPr lang="en-US" sz="1400" dirty="0"/>
              <a:t>SH |RINGGIT DIJANGKA KEKAL RM4.68 HINGGA RM4.69 PADA MINGGU INI | MS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942BC-5A80-423E-866F-259AB54B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50" y="1860659"/>
            <a:ext cx="9659698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C368392-8A94-48C3-AB56-48ECDF87EAB7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2023</a:t>
            </a:r>
          </a:p>
          <a:p>
            <a:pPr marL="0" indent="0" algn="ctr">
              <a:buNone/>
            </a:pPr>
            <a:r>
              <a:rPr lang="en-US" sz="1400" dirty="0"/>
              <a:t>BH |TINGKAT KESEDARAN AWAM ISU ANCAMAN SIBER|MS 11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10F9A-4062-4BAC-9777-46BCB00E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D5C55-D311-4D04-BABC-12211BF7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1591214"/>
            <a:ext cx="11015135" cy="51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5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E9129F-5A0C-449F-98BE-0FFED11CE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0" y="1825624"/>
            <a:ext cx="10388599" cy="490537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19CDF4-FEF5-43AF-958D-33D79530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F9CE63-CEE3-407F-960E-AFAEB5AE706E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2023</a:t>
            </a:r>
          </a:p>
          <a:p>
            <a:pPr marL="0" indent="0" algn="ctr">
              <a:buNone/>
            </a:pPr>
            <a:r>
              <a:rPr lang="en-US" sz="1400" dirty="0"/>
              <a:t>SH |MAHALNYA MAHIR| MS 17</a:t>
            </a:r>
          </a:p>
        </p:txBody>
      </p:sp>
    </p:spTree>
    <p:extLst>
      <p:ext uri="{BB962C8B-B14F-4D97-AF65-F5344CB8AC3E}">
        <p14:creationId xmlns:p14="http://schemas.microsoft.com/office/powerpoint/2010/main" val="3575943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B24FE-B966-4CBF-9ADF-22282F929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94934"/>
            <a:ext cx="10642600" cy="506306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6F2103-A479-4D7D-9AC7-98AEABF4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80BADD-D8B5-4247-81FA-AECB708F8399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2023</a:t>
            </a:r>
          </a:p>
          <a:p>
            <a:pPr marL="0" indent="0" algn="ctr">
              <a:buNone/>
            </a:pPr>
            <a:r>
              <a:rPr lang="en-US" sz="1400" dirty="0"/>
              <a:t>NST |THE FUTURE OF CANCER CARE AND TREATMENT|MS 12</a:t>
            </a:r>
          </a:p>
        </p:txBody>
      </p:sp>
    </p:spTree>
    <p:extLst>
      <p:ext uri="{BB962C8B-B14F-4D97-AF65-F5344CB8AC3E}">
        <p14:creationId xmlns:p14="http://schemas.microsoft.com/office/powerpoint/2010/main" val="20209378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D0088-473A-4B67-A953-3200C369E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91800" cy="482070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7C30D2-C339-4C4E-8B47-C06FACBC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C98E1C-5024-4038-BE91-BC9F83A214EF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OKTOBER 2023</a:t>
            </a:r>
          </a:p>
          <a:p>
            <a:pPr marL="0" indent="0" algn="ctr">
              <a:buNone/>
            </a:pPr>
            <a:r>
              <a:rPr lang="en-US" sz="1400" dirty="0"/>
              <a:t>BH |IBU BAPA PERLU CAKNA KUALITI PERKHIDMATAN DISEDIAKAN TASKA|MS 11</a:t>
            </a:r>
          </a:p>
        </p:txBody>
      </p:sp>
    </p:spTree>
    <p:extLst>
      <p:ext uri="{BB962C8B-B14F-4D97-AF65-F5344CB8AC3E}">
        <p14:creationId xmlns:p14="http://schemas.microsoft.com/office/powerpoint/2010/main" val="2319011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7C30D2-C339-4C4E-8B47-C06FACBC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C98E1C-5024-4038-BE91-BC9F83A214EF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OKTOBER 2023</a:t>
            </a:r>
          </a:p>
          <a:p>
            <a:pPr marL="0" indent="0" algn="ctr">
              <a:buNone/>
            </a:pPr>
            <a:r>
              <a:rPr lang="en-US" sz="1400" dirty="0"/>
              <a:t>BH |PERKEMAS PERPUSTAKAAN DENGAN TEKNOLOGI TERKINI|MS 13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64D1D0-38C8-4882-BD27-7C21BEF4F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49995"/>
            <a:ext cx="10515600" cy="4382373"/>
          </a:xfrm>
        </p:spPr>
      </p:pic>
    </p:spTree>
    <p:extLst>
      <p:ext uri="{BB962C8B-B14F-4D97-AF65-F5344CB8AC3E}">
        <p14:creationId xmlns:p14="http://schemas.microsoft.com/office/powerpoint/2010/main" val="785749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4A5256-9034-4ECD-AF86-750F6218C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67" y="1825625"/>
            <a:ext cx="10447866" cy="489690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BF5602-00A4-48C5-8D13-B2F7E81A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B4F18A0-D440-4F45-B43F-3DA7A5C86BCB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None/>
            </a:pPr>
            <a:r>
              <a:rPr lang="en-US" sz="1400" dirty="0"/>
              <a:t>BH |AJAR ANAK CINTAI BUDAYA TEMPATAN DEMI KUKUHKAN JATI DIRI BANGSA|MS 13</a:t>
            </a:r>
          </a:p>
        </p:txBody>
      </p:sp>
    </p:spTree>
    <p:extLst>
      <p:ext uri="{BB962C8B-B14F-4D97-AF65-F5344CB8AC3E}">
        <p14:creationId xmlns:p14="http://schemas.microsoft.com/office/powerpoint/2010/main" val="4930758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702282-611D-4F62-9E13-144A7DE5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533" y="1649995"/>
            <a:ext cx="8077200" cy="3608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833A1A-B2EC-4E3F-83F7-2769F49A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2DF877F-151A-466F-982C-517527887E4C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None/>
            </a:pPr>
            <a:r>
              <a:rPr lang="en-US" sz="1400" dirty="0"/>
              <a:t>SH |ENROLMEN MURID ALIRAN STEM MENINGKAT| MS 13</a:t>
            </a:r>
          </a:p>
        </p:txBody>
      </p:sp>
    </p:spTree>
    <p:extLst>
      <p:ext uri="{BB962C8B-B14F-4D97-AF65-F5344CB8AC3E}">
        <p14:creationId xmlns:p14="http://schemas.microsoft.com/office/powerpoint/2010/main" val="13519793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6B795-0EA3-4488-BBAE-1EE3ECC4E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66" y="1786467"/>
            <a:ext cx="10837333" cy="496146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OKTOBER 2023</a:t>
            </a:r>
          </a:p>
          <a:p>
            <a:pPr marL="0" indent="0" algn="ctr">
              <a:buNone/>
            </a:pPr>
            <a:r>
              <a:rPr lang="en-US" sz="1400" dirty="0"/>
              <a:t>NST |LIGHT EXPOSURE LINKED TO MENTAL HEALTH|MS 11</a:t>
            </a:r>
          </a:p>
        </p:txBody>
      </p:sp>
    </p:spTree>
    <p:extLst>
      <p:ext uri="{BB962C8B-B14F-4D97-AF65-F5344CB8AC3E}">
        <p14:creationId xmlns:p14="http://schemas.microsoft.com/office/powerpoint/2010/main" val="41330045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OKTOBER 2023</a:t>
            </a:r>
          </a:p>
          <a:p>
            <a:pPr marL="0" indent="0" algn="ctr">
              <a:buNone/>
            </a:pPr>
            <a:r>
              <a:rPr lang="en-US" sz="1400" dirty="0"/>
              <a:t>BH |LATIHAN TVET SECARA AR, VR TARIK MINAT GENERASI Z|MS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531C-BA83-46B3-9988-D51A7CDF9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33" y="1649995"/>
            <a:ext cx="10075333" cy="49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79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OKTOBER 2023</a:t>
            </a:r>
          </a:p>
          <a:p>
            <a:pPr marL="0" indent="0" algn="ctr">
              <a:buNone/>
            </a:pPr>
            <a:r>
              <a:rPr lang="en-US" sz="1400" dirty="0"/>
              <a:t>BH |KOS MAHAL BUKAN ALASAN JAUHI IPT|MS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05BFD-ACB4-4EEE-96A9-BDB4F303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33" y="1480473"/>
            <a:ext cx="7349067" cy="53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2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KURANGKAN IMPORT LANGKAH JANGKA PENDEK|MS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2B57B-0A99-4565-894C-F03E59AF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315" y="1585310"/>
            <a:ext cx="6303369" cy="512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2023</a:t>
            </a:r>
          </a:p>
          <a:p>
            <a:pPr marL="0" indent="0" algn="ctr">
              <a:buNone/>
            </a:pPr>
            <a:r>
              <a:rPr lang="en-US" sz="1400" dirty="0"/>
              <a:t>BH |POTONG GAJI BAYAR PINJAMAN PTPTN CADANGAN PRAKTIKAL|MS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93C10-AD97-400E-9505-46EE1777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618" y="1517915"/>
            <a:ext cx="3198763" cy="1003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BC52B-9FBE-4C7E-A676-8E5ADAFC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733" y="2561409"/>
            <a:ext cx="4795376" cy="4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750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OKTOBER 2023</a:t>
            </a:r>
          </a:p>
          <a:p>
            <a:pPr marL="0" indent="0" algn="ctr">
              <a:buNone/>
            </a:pPr>
            <a:r>
              <a:rPr lang="en-US" sz="1400" dirty="0"/>
              <a:t>BH |PERKASAKAN EKONOMI NEGARA, RAKYAT SEBELUM LAKSANA GST|MS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949B5-7D3C-49D3-AAB0-BEB786BD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05" y="1602691"/>
            <a:ext cx="8894390" cy="51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628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OKTOBER 2023</a:t>
            </a:r>
          </a:p>
          <a:p>
            <a:pPr marL="0" indent="0" algn="ctr">
              <a:buNone/>
            </a:pPr>
            <a:r>
              <a:rPr lang="en-US" sz="1400" dirty="0"/>
              <a:t>BH |BERJIWA BESAR GUNA, MARTABAT BAHASA KEBANGSAAN|MS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8AE97-38D6-4C26-92D4-1BC1EEDD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12" y="1514477"/>
            <a:ext cx="3174521" cy="1140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A25CE-0DC1-433E-B582-B8365DD4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26" y="2653897"/>
            <a:ext cx="3455973" cy="413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2C4A4-1547-451B-A27F-5EE953A64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653897"/>
            <a:ext cx="3460282" cy="41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67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OKTOBER 2023</a:t>
            </a:r>
          </a:p>
          <a:p>
            <a:pPr marL="0" indent="0" algn="ctr">
              <a:buNone/>
            </a:pPr>
            <a:r>
              <a:rPr lang="en-US" sz="1400" dirty="0"/>
              <a:t>BH |PM ARAH SURAT RASMI DALAM BAHASA MELAYU|MS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2ABB1-E78F-4B41-9D31-9FC28A776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3" y="1791859"/>
            <a:ext cx="4691755" cy="4252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BBC8E-7282-420E-ABEC-F57E190E5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1859"/>
            <a:ext cx="4691755" cy="4719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5CEE8-CF70-4A37-BA4F-1B30C1A86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748" y="6378763"/>
            <a:ext cx="4652007" cy="3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211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OKTOBER 2023</a:t>
            </a:r>
          </a:p>
          <a:p>
            <a:pPr marL="0" indent="0" algn="ctr">
              <a:buNone/>
            </a:pPr>
            <a:r>
              <a:rPr lang="en-US" sz="1400" dirty="0"/>
              <a:t>BH |KETEGASAN PM MARTABATKAN IDENTITI BAHASA KEBANGSAAN|MS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EE2E0-37BD-4856-94FF-F6981432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13" y="1480473"/>
            <a:ext cx="6011920" cy="53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52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OKTOBER 2023</a:t>
            </a:r>
          </a:p>
          <a:p>
            <a:pPr marL="0" indent="0" algn="ctr">
              <a:buNone/>
            </a:pPr>
            <a:r>
              <a:rPr lang="en-US" sz="1400" dirty="0"/>
              <a:t>NST |TVET TRAINING IN S.KOREA, TURKIYE MULLED|MS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65300-BD02-451B-B0B6-03E86CB7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7" y="1320503"/>
            <a:ext cx="2629645" cy="2243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A57C9-D304-4C6F-906C-CBFEE2AD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93" y="1637741"/>
            <a:ext cx="3621311" cy="5103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991BD-E503-4E9A-B929-CB6C3C16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665" y="1463539"/>
            <a:ext cx="5173318" cy="52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79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2023</a:t>
            </a:r>
          </a:p>
          <a:p>
            <a:pPr marL="0" indent="0" algn="ctr">
              <a:buNone/>
            </a:pPr>
            <a:r>
              <a:rPr lang="en-US" sz="1400" dirty="0"/>
              <a:t>BH |UTEM LANCAR BUKU TEKNIKAL DALAM BAHASA MELAYU|MS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D9116-E5DB-44C5-8E96-0E6F47A1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134" y="1549401"/>
            <a:ext cx="5444066" cy="51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0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2023</a:t>
            </a:r>
          </a:p>
          <a:p>
            <a:pPr marL="0" indent="0" algn="ctr">
              <a:buNone/>
            </a:pPr>
            <a:r>
              <a:rPr lang="en-US" sz="1400" dirty="0"/>
              <a:t>BH |POLITEKNIK, KOLEJ KOMUNITI KONGSI INOVASI MENERUSI FAMB|MS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82203-9F0E-4E79-B4CA-D2D115A2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67" y="1480473"/>
            <a:ext cx="4682066" cy="53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56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341321-E43E-488A-B74D-96874AEF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9E346A-6162-4F60-8352-5EF58EACB913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2023</a:t>
            </a:r>
          </a:p>
          <a:p>
            <a:pPr marL="0" indent="0" algn="ctr">
              <a:buNone/>
            </a:pPr>
            <a:r>
              <a:rPr lang="en-US" sz="1400" dirty="0"/>
              <a:t>SH |AGONG INGATKAN UNIVERSITI PROMOSI PERPADUAN DALAM PENDIDIKAN|MS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903A1-4C85-4633-B6A9-F052C92F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4" y="1649995"/>
            <a:ext cx="9707330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9" y="9099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50" y="842112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SH|RAMAI GOLONGAN M40 AKAN HILANG KUASA BERBELANJA|MS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3E1AA-5D6A-412A-A4E4-A98B9CFB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64" y="1851834"/>
            <a:ext cx="7868748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6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8317</TotalTime>
  <Words>2466</Words>
  <Application>Microsoft Office PowerPoint</Application>
  <PresentationFormat>Widescreen</PresentationFormat>
  <Paragraphs>585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SINAR  HARIAN</vt:lpstr>
      <vt:lpstr>SINAR HARIAN</vt:lpstr>
      <vt:lpstr>SINAR  HARIAN</vt:lpstr>
      <vt:lpstr>SINAR HARIAN</vt:lpstr>
      <vt:lpstr>BERITA HARIAN</vt:lpstr>
      <vt:lpstr>BERITA HARIAN</vt:lpstr>
      <vt:lpstr>BERITA HARIAN</vt:lpstr>
      <vt:lpstr>BERITA 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NEW STRAITS TIMES</vt:lpstr>
      <vt:lpstr>NEW STRAITS TIMES</vt:lpstr>
      <vt:lpstr>NEW STRAITS TIMES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SINAR HARIAN</vt:lpstr>
      <vt:lpstr>SINAR HARIAN</vt:lpstr>
      <vt:lpstr>NEW STRAITS TIMES</vt:lpstr>
      <vt:lpstr>BERITA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 </vt:lpstr>
      <vt:lpstr>BERITA HARIAN</vt:lpstr>
      <vt:lpstr>BERITA HARIAN</vt:lpstr>
      <vt:lpstr>NEW STRAITS TIMES</vt:lpstr>
      <vt:lpstr>BERITA HARIAN</vt:lpstr>
      <vt:lpstr>BERITA HARIAN</vt:lpstr>
      <vt:lpstr>SINAR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381</cp:revision>
  <dcterms:created xsi:type="dcterms:W3CDTF">2023-04-11T00:27:44Z</dcterms:created>
  <dcterms:modified xsi:type="dcterms:W3CDTF">2023-10-31T08:43:42Z</dcterms:modified>
</cp:coreProperties>
</file>