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358" r:id="rId4"/>
    <p:sldId id="375" r:id="rId5"/>
    <p:sldId id="335" r:id="rId6"/>
    <p:sldId id="336" r:id="rId7"/>
    <p:sldId id="337" r:id="rId8"/>
    <p:sldId id="312" r:id="rId9"/>
    <p:sldId id="259" r:id="rId10"/>
    <p:sldId id="316" r:id="rId11"/>
    <p:sldId id="273" r:id="rId12"/>
    <p:sldId id="280" r:id="rId13"/>
    <p:sldId id="258" r:id="rId14"/>
    <p:sldId id="263" r:id="rId15"/>
    <p:sldId id="264" r:id="rId16"/>
    <p:sldId id="279" r:id="rId17"/>
    <p:sldId id="317" r:id="rId18"/>
    <p:sldId id="265" r:id="rId19"/>
    <p:sldId id="271" r:id="rId20"/>
    <p:sldId id="314" r:id="rId21"/>
    <p:sldId id="315" r:id="rId22"/>
    <p:sldId id="328" r:id="rId23"/>
    <p:sldId id="319" r:id="rId24"/>
    <p:sldId id="320" r:id="rId25"/>
    <p:sldId id="329" r:id="rId26"/>
    <p:sldId id="330" r:id="rId27"/>
    <p:sldId id="331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1" r:id="rId42"/>
    <p:sldId id="352" r:id="rId43"/>
    <p:sldId id="356" r:id="rId44"/>
    <p:sldId id="353" r:id="rId45"/>
    <p:sldId id="354" r:id="rId46"/>
    <p:sldId id="355" r:id="rId47"/>
    <p:sldId id="357" r:id="rId48"/>
    <p:sldId id="318" r:id="rId49"/>
    <p:sldId id="321" r:id="rId50"/>
    <p:sldId id="359" r:id="rId51"/>
    <p:sldId id="327" r:id="rId52"/>
    <p:sldId id="324" r:id="rId53"/>
    <p:sldId id="360" r:id="rId54"/>
    <p:sldId id="361" r:id="rId55"/>
    <p:sldId id="322" r:id="rId56"/>
    <p:sldId id="323" r:id="rId57"/>
    <p:sldId id="362" r:id="rId58"/>
    <p:sldId id="325" r:id="rId59"/>
    <p:sldId id="326" r:id="rId60"/>
    <p:sldId id="363" r:id="rId61"/>
    <p:sldId id="364" r:id="rId62"/>
    <p:sldId id="365" r:id="rId63"/>
    <p:sldId id="366" r:id="rId64"/>
    <p:sldId id="367" r:id="rId65"/>
    <p:sldId id="371" r:id="rId66"/>
    <p:sldId id="369" r:id="rId67"/>
    <p:sldId id="368" r:id="rId68"/>
    <p:sldId id="372" r:id="rId69"/>
    <p:sldId id="373" r:id="rId70"/>
    <p:sldId id="370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8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221095"/>
              </p:ext>
            </p:extLst>
          </p:nvPr>
        </p:nvGraphicFramePr>
        <p:xfrm>
          <a:off x="1491183" y="210541"/>
          <a:ext cx="9052409" cy="6065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543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814368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362269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UNIVERSITI AWAM TERIMA RM4 JUTA JAYAKAN SULUNG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TVET FAKTOR PENARIK UTAMA FDI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SEPTEMBER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25037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PANDUAN MERDEKAKAN DIRI DARIPADA BELENGGU NEGATIF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SEPTEMBER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2388433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KAJI SEMULA SYARAT PELAJAR OKU SERTAI PROGRAM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5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IBU BAPA MERUNGUT KBAT TERSASAR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IBU BAPA MERUNGUT KBAT TERSASAR..SAMBUNGAN..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ROBOTIK DUNIA PENCIPTA MUDA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ROBOTIK PUPUK GENERASI BERINOVASI,KREATIF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ROBOTIK PUPUK GENERASI BERINOVASI,KREATIF..SAMBUNGAN..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ASAH KEMAHIRAN MURID MELALUI ROBOTIK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50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 CAN ASSIST ACADEMICIANS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SEBAHAGIAN DARIPADA 15,000 BURUH ASING UNTUK TIGA SEKTOR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SEBAHAGIAN DARIPADA 15,000 BURUH ASING UNTUK TIGA SEKTOR..SAMBUNGAN..</a:t>
                      </a:r>
                    </a:p>
                    <a:p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PENTAKSIRAN MURID PERLU BERORIENTASI PEMBANGUNAN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 DRIVING SHIFTS IN JOBS AND SKILLS IN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MANFAAT IR 4.0 PERTINGKAT FUNGSI MASJID, SURAU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GRADUAN POLITEKNIK SEBERANG PERAI AKUI TVET PLATFORM TEBUS KEKECEWAAN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1474602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GUNA AI TAKTIK TERBAHARU PENIPU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7618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BH|IBU BAPA MERUNGUT KBAT TERSASAR..SAMBUNGAN..| MS 21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9324C-2DD1-41B0-A671-89B7BF311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2" y="1558212"/>
            <a:ext cx="11672596" cy="51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0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44990" y="900048"/>
            <a:ext cx="841462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SH|ROBOTIK DUNIA PENCIPTA MUDA|MS 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0130CF-5D2D-4992-A0CA-8D814DA3A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21" y="1530220"/>
            <a:ext cx="9974425" cy="517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4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7586" y="900048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ROBOTIK PUPUK GENERASI BERINOVASI,KREATIF|MS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CC955-6725-480B-8408-CB6F5C513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02229"/>
            <a:ext cx="10130528" cy="52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8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2023</a:t>
            </a:r>
          </a:p>
          <a:p>
            <a:pPr marL="0" indent="0" algn="ctr">
              <a:buNone/>
            </a:pPr>
            <a:r>
              <a:rPr lang="en-US" sz="1400" dirty="0"/>
              <a:t>SH| ROBOTIK PUPUK GENERASI BERINOVASI,KREATIF..SAMBUNGAN..|MS 20</a:t>
            </a:r>
          </a:p>
          <a:p>
            <a:pPr marL="0" indent="0" algn="ctr">
              <a:buNone/>
            </a:pP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A5009-910B-4D12-AAC9-D3B5A1E20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492" y="1523256"/>
            <a:ext cx="9955014" cy="5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5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35261" y="917543"/>
            <a:ext cx="67214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SH|ASAH KEMAHIRAN MURID MELALUI ROBOTIK|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691EB-95B4-4FFA-B2A1-57F08EFBF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1558212"/>
            <a:ext cx="10907647" cy="51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4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73361" y="995282"/>
            <a:ext cx="664527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NST|AI CAN ASSIST ACADEMICIANS|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E6983-89EA-4A58-9ECA-A0E0D3281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6" y="1891134"/>
            <a:ext cx="11150083" cy="44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90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611436" y="985951"/>
            <a:ext cx="69691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BH|SEBAHAGIAN DARIPADA 15,000 BURUH ASING UNTUK TIGA SEKTOR| MS 2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6DB7D-C866-4195-867F-EB7D489D3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83" y="1670180"/>
            <a:ext cx="10720873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37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611436" y="985951"/>
            <a:ext cx="708307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BH|SEBAHAGIAN DARIPADA 15,000 BURUH ASING UNTUK TIGA SEKTOR..SAMBUNGAN..| MS 2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465D8-6088-4838-A191-FEDBE59F1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39" y="1956447"/>
            <a:ext cx="11622122" cy="47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04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SEPTEMBER 2023</a:t>
            </a:r>
          </a:p>
          <a:p>
            <a:pPr marL="0" indent="0" algn="ctr">
              <a:buNone/>
            </a:pPr>
            <a:r>
              <a:rPr lang="en-US" sz="1400" dirty="0"/>
              <a:t>BH |PENTAKSIRAN MURID PERLU BERORIENTASI PEMBANGUNAN|MS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6C2C4-51B6-434F-8DE6-9D647C4CC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6" y="1649995"/>
            <a:ext cx="11840547" cy="50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20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NST|AI DRIVING SHIFTS IN JOBS AND SKILLS IN MALAYSIA|MS 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2175DF-E467-44B7-9BF3-78DCF6442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1558212"/>
            <a:ext cx="10618237" cy="521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839019"/>
              </p:ext>
            </p:extLst>
          </p:nvPr>
        </p:nvGraphicFramePr>
        <p:xfrm>
          <a:off x="1119673" y="115098"/>
          <a:ext cx="9710251" cy="6406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99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76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8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KLON SUARA, WAJAH UNTUK PERDAYA MANGSA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INDIVIDU BERUSIA MAKIN TERANCAM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200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PUPUK SEMANGAT ANAK MUDA LANJUT PENGAJIAN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PERUNTUKAN STEM JADI KEUTAMAAN KPM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290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AI,BLOCKCHAIN TRANSFORMATION TO RESHAPE CREDIT METRICS,SAYS MOODY’S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048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AI CABARAN INTEGRITI AKADEMIK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RAPATKAN JURANG DALAM PENDIDIKAN DIGITAL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273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KURIKULUM BAHARU STEM PERKASA IR4.0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’NEW TAX WON’T BE A BURDEN’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KERAJAAN TIDAK TOLAK PELAKSANAAN SEMULA GST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PENUHI KEPERLUAN KUMPULAN SASAR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’MAAF, TAK BOLEH HAPUS HUTANG MARA’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TEKNOLOGI TERBAHARU MUDAHKAN PROSES KEMASUKANPELAJAR KE IPT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420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LONJAK EKONOMI DOMESTIK, LUAS PASARAN TEMPATAN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TEKLNOLOGI AI, JURNAL WACANA PERKASA BAHASA MELAYU DI IPT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2929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HIDDEN TREASURES IN WASTE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APLIKASI ONLINE LUBUK SCAMMER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9892494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PENDIDIKAN INOVATIF PIKAT BELIA MINAT SETEM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3003832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KOMUNIKASI SIHAT WUJUDKAN MASYARAKAT HARMONI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9814623"/>
                  </a:ext>
                </a:extLst>
              </a:tr>
              <a:tr h="41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LAWATAN KE NEGARA BALTIK DEDAH ILMU KEPIMPINAN SISWA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3732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597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632074" y="898687"/>
            <a:ext cx="67214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BH|MANFAAT IR 4.0 PERTINGKAT FUNGSI MASJID, SURAU|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88047-3971-4636-9490-8859B6ACF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89" y="1530220"/>
            <a:ext cx="10944809" cy="51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37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SEPTEMBER 2023</a:t>
            </a:r>
          </a:p>
          <a:p>
            <a:pPr marL="0" indent="0" algn="ctr">
              <a:buNone/>
            </a:pPr>
            <a:r>
              <a:rPr lang="en-US" sz="1400" dirty="0"/>
              <a:t>BH |GRADUAN POLITEKNIK SEBERANG PERAI AKUI TVET PLATFORM TEBUS KEKECEWAAN|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9EF12-B316-45E9-AEC4-D6931787A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0" y="1649995"/>
            <a:ext cx="11426890" cy="509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33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6688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5" y="818000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SEPTEMBER 2023</a:t>
            </a:r>
          </a:p>
          <a:p>
            <a:pPr marL="0" indent="0" algn="ctr">
              <a:buNone/>
            </a:pPr>
            <a:r>
              <a:rPr lang="en-US" sz="1400" dirty="0"/>
              <a:t>SH |GUNA AI TAKTIK TERBAHARU PENIPU|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94CF5-1AB6-4C20-98CC-EB115D8F7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892" y="1324947"/>
            <a:ext cx="9450215" cy="55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78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SEPTEMBER 2023</a:t>
            </a:r>
          </a:p>
          <a:p>
            <a:pPr marL="0" indent="0" algn="ctr">
              <a:buNone/>
            </a:pPr>
            <a:r>
              <a:rPr lang="en-US" sz="1400" dirty="0"/>
              <a:t>SH |KLON SUARA, WAJAH UNTUK PERDAYA MANGSA|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A54FB-8607-4061-ADCE-05B3A8C69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34" y="1480473"/>
            <a:ext cx="9888330" cy="49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72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2B0E50-A2EE-4CC8-A9A3-25F76FB13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913" y="1576872"/>
            <a:ext cx="10012172" cy="52811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8CA0C6-B539-4E80-9362-90D83D31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04" y="12134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977017-4E00-470F-87EE-B97198517564}"/>
              </a:ext>
            </a:extLst>
          </p:cNvPr>
          <p:cNvSpPr txBox="1">
            <a:spLocks/>
          </p:cNvSpPr>
          <p:nvPr/>
        </p:nvSpPr>
        <p:spPr>
          <a:xfrm>
            <a:off x="2803200" y="928493"/>
            <a:ext cx="6398986" cy="6483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SEPTEMBER 2023</a:t>
            </a:r>
          </a:p>
          <a:p>
            <a:pPr marL="0" indent="0" algn="ctr">
              <a:buNone/>
            </a:pPr>
            <a:r>
              <a:rPr lang="en-US" sz="1400" dirty="0"/>
              <a:t>SH |INDIVIDU BERUSIA MAKIN TERANCAM| MS 11</a:t>
            </a:r>
          </a:p>
        </p:txBody>
      </p:sp>
    </p:spTree>
    <p:extLst>
      <p:ext uri="{BB962C8B-B14F-4D97-AF65-F5344CB8AC3E}">
        <p14:creationId xmlns:p14="http://schemas.microsoft.com/office/powerpoint/2010/main" val="1018539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SEPTEMBER 2023</a:t>
            </a:r>
          </a:p>
          <a:p>
            <a:pPr marL="0" indent="0" algn="ctr">
              <a:buNone/>
            </a:pPr>
            <a:r>
              <a:rPr lang="en-US" sz="1400" dirty="0"/>
              <a:t>BH |PUPUK SEMANGAT ANAK MUDA LANJUT PENGAJIAN|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E84DF-B0A2-4A0F-AD34-38ADA4EC4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6" y="1480473"/>
            <a:ext cx="10478278" cy="52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97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SEPTEMBER 2023</a:t>
            </a:r>
          </a:p>
          <a:p>
            <a:pPr marL="0" indent="0" algn="ctr">
              <a:buNone/>
            </a:pPr>
            <a:r>
              <a:rPr lang="en-US" sz="1400" dirty="0"/>
              <a:t>BH |PERUNTUKAN STEM JADI KEUTAMAAN KPM| MS 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76B26F-06AD-40F4-9239-A7A96595F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87" y="1480473"/>
            <a:ext cx="5045113" cy="5272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658D1D-77CC-43C6-895C-617576DE4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173" y="1480473"/>
            <a:ext cx="5201376" cy="527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8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SEPTEMBER 2023</a:t>
            </a:r>
          </a:p>
          <a:p>
            <a:pPr marL="0" indent="0" algn="ctr">
              <a:buNone/>
            </a:pPr>
            <a:r>
              <a:rPr lang="en-US" sz="1400" dirty="0"/>
              <a:t>NST |AI,BLOCKCHAIN TRANSFORMATION TO RESHAPE CREDIT METRICS,SAYS MOODY’S|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C0D66-5F97-43A2-A231-5C3014A41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4" y="1558212"/>
            <a:ext cx="11430000" cy="494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77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SEPTEMBER 2023</a:t>
            </a:r>
          </a:p>
          <a:p>
            <a:pPr marL="0" indent="0" algn="ctr">
              <a:buNone/>
            </a:pPr>
            <a:r>
              <a:rPr lang="en-US" sz="1400" dirty="0"/>
              <a:t>BH |AI CABARAN INTEGRITI AKADEMIK|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DD7B30-65C5-47D6-8599-C1AFCCAA7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282" y="1464411"/>
            <a:ext cx="7147249" cy="5316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1265D-E4E0-4A92-98B0-4AA390C5E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08" y="1683276"/>
            <a:ext cx="4391823" cy="17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01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SEPTEMBER 2023</a:t>
            </a:r>
          </a:p>
          <a:p>
            <a:pPr marL="0" indent="0" algn="ctr">
              <a:buNone/>
            </a:pPr>
            <a:r>
              <a:rPr lang="en-US" sz="1400" dirty="0"/>
              <a:t>SH |RAPATKAN JURANG DALAM PENDIDIKAN DIGITAL| MS 18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9A8A26-24BC-4EC9-941A-080E8ED45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930" y="1604181"/>
            <a:ext cx="2992236" cy="52080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A507CE-F288-4BEB-BE1F-8B558419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835" y="1618519"/>
            <a:ext cx="2943636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95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607112"/>
              </p:ext>
            </p:extLst>
          </p:nvPr>
        </p:nvGraphicFramePr>
        <p:xfrm>
          <a:off x="1119673" y="115098"/>
          <a:ext cx="9710251" cy="6406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99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76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8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USAHA MARTABAT KALIGRAFI CINA, JAWI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PANDU GOLONGAN REMAJA HADAPI CABARAN PENGARUH RAKAN SEBAYA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200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BUANG RASA MALU BINA HUBUNGAN BAIK DENGAN PENSYARAH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AKHLAK BAIK GURU FAKTOR BENTUK SAHSIAH PELAJAR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290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USAH LUPA DIRI DI PUNCAK KEMEWAHAN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048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REKOD AGIHAN TUGASAN GURU ELAK PILIH KASIH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’BERSEKOLAH DI RUMAH’ PERLU KOMITMEN TINGGI’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273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’BERSEKOLAH DI RUMAH’ PERLU KOMITMEN TINGGI’..SAMBUNGAN..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MSU PENERAJU PEMBANGUNAN PENDIDIKAN TVET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LATE BEDTIME ASSOCIATED WITH DIABETES RISK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KURANG PAKAR,FASILITI JEJAS RAWATAN PESAKIT MENTAL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KERAJAAN DISARAN SEDIA LEBIH RAMAI AHLI TERAPI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KKM SEDIA HADAPI PENYAKIT 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420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52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PEMANDU GAGAL KAWAL EMOSI PUNCA KEMALANGAN MAUT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PEMANDU GAGAL KAWAL EMOSI PUNCA KEMALANGAN MAUT…SAMBUNGAN..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2929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AI-GENERATED CONTENT:WAYS TO MAKE IT EASIER TO IDENTIFY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GOOGLE INTEGRATES AI CHATBOT WITH ITS SUITE OF TOOLS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9892494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NEGARA KELIMA BANYAK BUANG PLASTIK KE LAUT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3003832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TAK BANYAK UNIVERSITI KITA TAWAR PENGAJIAN PSIKOLOGI KLINIKAL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9814623"/>
                  </a:ext>
                </a:extLst>
              </a:tr>
              <a:tr h="41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KEMUDAHAN TERHAD RISIKO,BEBAN KEWANGAN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3732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178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SEPTEMBER 2023</a:t>
            </a:r>
          </a:p>
          <a:p>
            <a:pPr marL="0" indent="0" algn="ctr">
              <a:buNone/>
            </a:pPr>
            <a:r>
              <a:rPr lang="en-US" sz="1400" dirty="0"/>
              <a:t>BH |KURIKULUM BAHARU STEM PERKASA IR4.0| MS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19054C-17AE-45B4-8C92-D791B36BA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207" y="1496398"/>
            <a:ext cx="2765903" cy="10999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371FB4-E43F-458E-B92A-2E7EAFAD1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08" y="2546750"/>
            <a:ext cx="3780113" cy="4286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B2D90F-5C6E-4379-825E-268992AD0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136" y="1466988"/>
            <a:ext cx="3287753" cy="1504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02F09E-1ECC-4ADF-A0ED-E163F9016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136" y="2984820"/>
            <a:ext cx="6217627" cy="381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55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SEPTEMBER 2023</a:t>
            </a:r>
          </a:p>
          <a:p>
            <a:pPr marL="0" indent="0" algn="ctr">
              <a:buNone/>
            </a:pPr>
            <a:r>
              <a:rPr lang="en-US" sz="1400" dirty="0"/>
              <a:t>NST |’NEW TAX WON’T BE A BURDEN’|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BADE3-0936-42D7-8B31-642BD84B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652" y="1515313"/>
            <a:ext cx="5482563" cy="627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5E492-C0AB-4C4B-A5E5-413AAF619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701" y="2142598"/>
            <a:ext cx="1379613" cy="129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473F8F-9CEF-49E9-B19F-D4C9B714F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702" y="3286628"/>
            <a:ext cx="1623899" cy="3390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0971F7-B3A2-4A11-9917-C0A33A005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178" y="2170621"/>
            <a:ext cx="4261337" cy="2480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9E0C88-094B-4331-B3FC-AC97E34DC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285" y="4650737"/>
            <a:ext cx="5482563" cy="202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11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SEPTEMBER 2023</a:t>
            </a:r>
          </a:p>
          <a:p>
            <a:pPr marL="0" indent="0" algn="ctr">
              <a:buNone/>
            </a:pPr>
            <a:r>
              <a:rPr lang="en-US" sz="1400" dirty="0"/>
              <a:t>SH |KERAJAAN TIDAK TOLAK PELAKSANAAN SEMULA GST| MS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CF28F-32B2-4094-8E63-5B8695C38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842" y="1649995"/>
            <a:ext cx="24765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00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SEPTEMBER 2023</a:t>
            </a:r>
          </a:p>
          <a:p>
            <a:pPr marL="0" indent="0" algn="ctr">
              <a:buNone/>
            </a:pPr>
            <a:r>
              <a:rPr lang="en-US" sz="1400" dirty="0"/>
              <a:t>SH |PENUHI KEPERLUAN KUMPULAN SASAR| MS 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0D0FB-EC95-4312-AFE9-5FFE31DA3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4" y="1649995"/>
            <a:ext cx="98488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4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SEPTEMBER 2023</a:t>
            </a:r>
          </a:p>
          <a:p>
            <a:pPr marL="0" indent="0" algn="ctr">
              <a:buNone/>
            </a:pPr>
            <a:r>
              <a:rPr lang="en-US" sz="1400" dirty="0"/>
              <a:t>BH |’MAAF, TAK BOLEH HAPUS HUTANG MARA’| 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A25B2-D8F2-486B-BF2D-A7C43C42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431" y="1649995"/>
            <a:ext cx="8609135" cy="48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00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SEPTEMBER 2023</a:t>
            </a:r>
          </a:p>
          <a:p>
            <a:pPr marL="0" indent="0" algn="ctr">
              <a:buNone/>
            </a:pPr>
            <a:r>
              <a:rPr lang="en-US" sz="1400" dirty="0"/>
              <a:t>BH |TEKNOLOGI TERBAHARU MUDAHKAN PROSES KEMASUKANPELAJAR KE IPT|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2869D8-5D63-4029-B73F-50B7A918F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931" y="1480473"/>
            <a:ext cx="8408137" cy="523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37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SEPTEMBER 2023</a:t>
            </a:r>
          </a:p>
          <a:p>
            <a:pPr marL="0" indent="0" algn="ctr">
              <a:buNone/>
            </a:pPr>
            <a:r>
              <a:rPr lang="en-US" sz="1400" dirty="0"/>
              <a:t>SH |LONJAK EKONOMI DOMESTIK, LUAS PASARAN TEMPATAN|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F13A78-0BF2-43F8-8A7F-9C83F9B3A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06" y="1649995"/>
            <a:ext cx="8020417" cy="510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98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SEPTEMBER 2023</a:t>
            </a:r>
          </a:p>
          <a:p>
            <a:pPr marL="0" indent="0" algn="ctr">
              <a:buNone/>
            </a:pPr>
            <a:r>
              <a:rPr lang="en-US" sz="1400" dirty="0"/>
              <a:t>BH |TEKLNOLOGI AI, JURNAL WACANA PERKASA BAHASA MELAYU DI IPT| 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AA54D3-B7B0-467B-85B9-021B1C87C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386" y="1435905"/>
            <a:ext cx="3573614" cy="913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140F2D-DB13-41F7-B5AF-5DA39C641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716" y="2349120"/>
            <a:ext cx="6530662" cy="45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34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SEPTEMBER 2023</a:t>
            </a:r>
          </a:p>
          <a:p>
            <a:pPr marL="0" indent="0" algn="ctr">
              <a:buNone/>
            </a:pPr>
            <a:r>
              <a:rPr lang="en-US" sz="1400" dirty="0"/>
              <a:t>NST |HIDDEN TREASURES IN WASTE| MS 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1AD20-6D17-44AE-AFDD-D2E7BB489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706" y="1415369"/>
            <a:ext cx="6690581" cy="10227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01BA1A-4881-4AC6-87CA-AA8550F31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706" y="2373029"/>
            <a:ext cx="8018585" cy="448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94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SEPTEMBER 2023</a:t>
            </a:r>
          </a:p>
          <a:p>
            <a:pPr marL="0" indent="0" algn="ctr">
              <a:buNone/>
            </a:pPr>
            <a:r>
              <a:rPr lang="en-US" sz="1400" dirty="0"/>
              <a:t>SH |APLIKASI ONLINE LUBUK SCAMMER| MS 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BA0D5F-F1D5-4409-A7E9-832965281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929" y="1570971"/>
            <a:ext cx="9402222" cy="512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6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001543"/>
              </p:ext>
            </p:extLst>
          </p:nvPr>
        </p:nvGraphicFramePr>
        <p:xfrm>
          <a:off x="1128045" y="115098"/>
          <a:ext cx="9701879" cy="2693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727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76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8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PENIAGA E-DAGANG PERLU TINGKKAT INOVASI ATASI CABARAN ERA SIBER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PERSONALITI HOLISTIK SERLAH POTENSI MAHASISWA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200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NILAI NR-REE MALAYSIA BOLEH CECAH RM747.2B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TURUN BILA PECAH MONOPOLI BERAS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290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GOOGLE AI TOOL PREDICTS DANGER OF GENETIC MUTATIONS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048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PURATA GAJI RAKYAT MALAYSIA NAIK KEPADA RM3,212 SEBULAN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PENGELUARAN BERAS NEGARA PERLU SEIRING PERTAMBAHAN POPULASI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273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CHATGPT’s AI GETTING CHATTY WITH VOICE PROMPTS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091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SEPTEMBER 2023</a:t>
            </a:r>
          </a:p>
          <a:p>
            <a:pPr marL="0" indent="0" algn="ctr">
              <a:buNone/>
            </a:pPr>
            <a:r>
              <a:rPr lang="en-US" sz="1400" dirty="0"/>
              <a:t>BH |PENDIDIKAN INOVATIF PIKAT BELIA MINAT SETEM| MS 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287AAF-4ECE-4ECC-B5E2-C883D4144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16" y="1581627"/>
            <a:ext cx="9564168" cy="511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7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SEPTEMBER 2023</a:t>
            </a:r>
          </a:p>
          <a:p>
            <a:pPr marL="0" indent="0" algn="ctr">
              <a:buNone/>
            </a:pPr>
            <a:r>
              <a:rPr lang="en-US" sz="1400" dirty="0"/>
              <a:t>BH |KOMUNIKASI SIHAT WUJUDKAN MASYARAKAT HARMONI|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65AB3-FE8B-40D0-BEB0-8CA95C727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98" y="1480473"/>
            <a:ext cx="9542804" cy="50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06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SEPTEMBER 2023</a:t>
            </a:r>
          </a:p>
          <a:p>
            <a:pPr marL="0" indent="0" algn="ctr">
              <a:buNone/>
            </a:pPr>
            <a:r>
              <a:rPr lang="en-US" sz="1400" dirty="0"/>
              <a:t>BH |LAWATAN KE NEGARA BALTIK DEDAH ILMU KEPIMPINAN SISWA|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39FBE-B8C4-4724-A382-F7FC40705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80" y="1649994"/>
            <a:ext cx="6398986" cy="480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28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SEPTEMBER 2023</a:t>
            </a:r>
          </a:p>
          <a:p>
            <a:pPr marL="0" indent="0" algn="ctr">
              <a:buNone/>
            </a:pPr>
            <a:r>
              <a:rPr lang="en-US" sz="1400" dirty="0"/>
              <a:t>SH |USAHA MARTABAT KALIGRAFI CINA, JAWI| MS 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13248-A7EA-41E9-935D-E33B55FF0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514475"/>
            <a:ext cx="9906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62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SEPTEMBER 2023</a:t>
            </a:r>
          </a:p>
          <a:p>
            <a:pPr marL="0" indent="0" algn="ctr">
              <a:buNone/>
            </a:pPr>
            <a:r>
              <a:rPr lang="en-US" sz="1400" dirty="0"/>
              <a:t>BH |PANDU GOLONGAN REMAJA HADAPI CABARAN PENGARUH RAKAN SEBAYA|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4C45F7-CB1D-4EB4-842C-38BF43A9B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27" y="1480473"/>
            <a:ext cx="8806745" cy="51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938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SEPTEMBER 2023</a:t>
            </a:r>
          </a:p>
          <a:p>
            <a:pPr marL="0" indent="0" algn="ctr">
              <a:buNone/>
            </a:pPr>
            <a:r>
              <a:rPr lang="en-US" sz="1400" dirty="0"/>
              <a:t>BH |BUANG RASA MALU BINA HUBUNGAN BAIK DENGAN PENSYARAH|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59FA2-2D78-4910-934A-1D455363F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77" y="1649995"/>
            <a:ext cx="8282383" cy="49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14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SEPTEMBER 2023</a:t>
            </a:r>
          </a:p>
          <a:p>
            <a:pPr marL="0" indent="0" algn="ctr">
              <a:buNone/>
            </a:pPr>
            <a:r>
              <a:rPr lang="en-US" sz="1400" dirty="0"/>
              <a:t>BH |AKHLAK BAIK GURU FAKTOR BENTUK SAHSIAH PELAJAR|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B6292-AF50-46AC-9433-18C062117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4" y="1590831"/>
            <a:ext cx="9816269" cy="480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52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SEPTEMBER 2023</a:t>
            </a:r>
          </a:p>
          <a:p>
            <a:pPr marL="0" indent="0" algn="ctr">
              <a:buNone/>
            </a:pPr>
            <a:r>
              <a:rPr lang="en-US" sz="1400" dirty="0"/>
              <a:t>SH |USAH LUPA DIRI DI PUNCAK KEMEWAHAN|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E9F13-01FC-44DD-8746-1D0FCF57D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42" y="1523897"/>
            <a:ext cx="6233950" cy="514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55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37010-9702-4BE4-82FF-8520968E8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99C70-613C-4326-89E6-5DF3E242E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1151"/>
            <a:ext cx="10809718" cy="51729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9F11C71-52C9-4018-BD5D-2088A31D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C79C3FE-24D0-4098-8B70-25F48544C6C5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SEPTEMBER 2023</a:t>
            </a:r>
          </a:p>
          <a:p>
            <a:pPr marL="0" indent="0" algn="ctr">
              <a:buNone/>
            </a:pPr>
            <a:r>
              <a:rPr lang="en-US" sz="1400" dirty="0"/>
              <a:t>BH |REKOD AGIHAN TUGASAN GURU ELAK PILIH KASIH| MS 11</a:t>
            </a:r>
          </a:p>
        </p:txBody>
      </p:sp>
    </p:spTree>
    <p:extLst>
      <p:ext uri="{BB962C8B-B14F-4D97-AF65-F5344CB8AC3E}">
        <p14:creationId xmlns:p14="http://schemas.microsoft.com/office/powerpoint/2010/main" val="983787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26C916-923D-459A-8302-F78678745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654" y="1480472"/>
            <a:ext cx="10724260" cy="5091243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82307-7D5F-4FFE-9412-21C2A204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9A260BF-793E-4F7C-AD6D-30E5E5BE7DB0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SEPTEMBER 2023</a:t>
            </a:r>
          </a:p>
          <a:p>
            <a:pPr marL="0" indent="0" algn="ctr">
              <a:buNone/>
            </a:pPr>
            <a:r>
              <a:rPr lang="en-US" sz="1400" dirty="0"/>
              <a:t>BH |’BERSEKOLAH DI RUMAH’PERLU KOMITMEN TINGGI’| MS 21</a:t>
            </a:r>
          </a:p>
        </p:txBody>
      </p:sp>
    </p:spTree>
    <p:extLst>
      <p:ext uri="{BB962C8B-B14F-4D97-AF65-F5344CB8AC3E}">
        <p14:creationId xmlns:p14="http://schemas.microsoft.com/office/powerpoint/2010/main" val="210707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16999" y="751114"/>
            <a:ext cx="841462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BH|20 UNIVERSITI AWAM TERIMA RM4 JUTA JAYAKAN SULUNG|MS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CD4C4-7760-4D1E-B752-C9A047A07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33" y="1502228"/>
            <a:ext cx="6400800" cy="1172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5C442D-4305-40B2-A660-13F6FD9E9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52" y="2761974"/>
            <a:ext cx="1937977" cy="4096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661689-D794-4E95-AB70-8F52A4075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29" y="2761974"/>
            <a:ext cx="2242826" cy="4133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3EB31A-8745-4786-B62F-98F96B0BE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55" y="2761974"/>
            <a:ext cx="2160978" cy="40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617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582307-7D5F-4FFE-9412-21C2A204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9A260BF-793E-4F7C-AD6D-30E5E5BE7DB0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SEPTEMBER 2023</a:t>
            </a:r>
          </a:p>
          <a:p>
            <a:pPr marL="0" indent="0" algn="ctr">
              <a:buNone/>
            </a:pPr>
            <a:r>
              <a:rPr lang="en-US" sz="1400" dirty="0"/>
              <a:t>BH |’BERSEKOLAH DI RUMAH’PERLU KOMITMEN TINGGI’..SAMBUNGAN..| MS 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629934-5909-4268-889C-DA0F1CA05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847" y="1546788"/>
            <a:ext cx="10292305" cy="4956561"/>
          </a:xfrm>
        </p:spPr>
      </p:pic>
    </p:spTree>
    <p:extLst>
      <p:ext uri="{BB962C8B-B14F-4D97-AF65-F5344CB8AC3E}">
        <p14:creationId xmlns:p14="http://schemas.microsoft.com/office/powerpoint/2010/main" val="3584618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FD18E3-0F9E-48CD-BDB7-48CD284FE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407" y="1555335"/>
            <a:ext cx="9899930" cy="51573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FF4BB85-34B1-4009-95B8-FEAF9F4EB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728D56D-5870-47AE-9EC8-94A5C0BC2707}"/>
              </a:ext>
            </a:extLst>
          </p:cNvPr>
          <p:cNvSpPr txBox="1">
            <a:spLocks/>
          </p:cNvSpPr>
          <p:nvPr/>
        </p:nvSpPr>
        <p:spPr>
          <a:xfrm>
            <a:off x="2546131" y="809672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SEPTEMBER 2023</a:t>
            </a:r>
          </a:p>
          <a:p>
            <a:pPr marL="0" indent="0" algn="ctr">
              <a:buNone/>
            </a:pPr>
            <a:r>
              <a:rPr lang="en-US" sz="1400" dirty="0"/>
              <a:t>SH|MSU PENERAJU PEMBANGUNAN PENDIDIKAN TVET MALAYSIA| MS 21</a:t>
            </a:r>
          </a:p>
        </p:txBody>
      </p:sp>
    </p:spTree>
    <p:extLst>
      <p:ext uri="{BB962C8B-B14F-4D97-AF65-F5344CB8AC3E}">
        <p14:creationId xmlns:p14="http://schemas.microsoft.com/office/powerpoint/2010/main" val="15128918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956300-806D-4B6B-9EE9-60A8B338B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67327"/>
            <a:ext cx="10515600" cy="482580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F36A848-6316-4BFD-A81E-F21F000A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846E2C2-6BF5-457D-ACCB-09AA6C90B473}"/>
              </a:ext>
            </a:extLst>
          </p:cNvPr>
          <p:cNvSpPr txBox="1">
            <a:spLocks/>
          </p:cNvSpPr>
          <p:nvPr/>
        </p:nvSpPr>
        <p:spPr>
          <a:xfrm>
            <a:off x="2503401" y="664872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SEPTEMBER 2023</a:t>
            </a:r>
          </a:p>
          <a:p>
            <a:pPr marL="0" indent="0" algn="ctr">
              <a:buNone/>
            </a:pPr>
            <a:r>
              <a:rPr lang="en-US" sz="1400" dirty="0"/>
              <a:t>NST |LATE BEDTIME ASSOCIATED WITH DIABETES RISK | MS 11</a:t>
            </a:r>
          </a:p>
        </p:txBody>
      </p:sp>
    </p:spTree>
    <p:extLst>
      <p:ext uri="{BB962C8B-B14F-4D97-AF65-F5344CB8AC3E}">
        <p14:creationId xmlns:p14="http://schemas.microsoft.com/office/powerpoint/2010/main" val="9770856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582307-7D5F-4FFE-9412-21C2A204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9A260BF-793E-4F7C-AD6D-30E5E5BE7DB0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2023</a:t>
            </a:r>
          </a:p>
          <a:p>
            <a:pPr marL="0" indent="0" algn="ctr">
              <a:buNone/>
            </a:pPr>
            <a:r>
              <a:rPr lang="en-US" sz="1400" dirty="0"/>
              <a:t>BH |KURANG PAKAR,FASILITI JEJAS RAWATAN PESAKIT MENTAL|MS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625FBA-D9A8-4E71-B380-C7873D1E3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037" y="1480473"/>
            <a:ext cx="11075350" cy="5304888"/>
          </a:xfrm>
        </p:spPr>
      </p:pic>
    </p:spTree>
    <p:extLst>
      <p:ext uri="{BB962C8B-B14F-4D97-AF65-F5344CB8AC3E}">
        <p14:creationId xmlns:p14="http://schemas.microsoft.com/office/powerpoint/2010/main" val="994215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582307-7D5F-4FFE-9412-21C2A204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9A260BF-793E-4F7C-AD6D-30E5E5BE7DB0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2023</a:t>
            </a:r>
          </a:p>
          <a:p>
            <a:pPr marL="0" indent="0" algn="ctr">
              <a:buNone/>
            </a:pPr>
            <a:r>
              <a:rPr lang="en-US" sz="1400" dirty="0"/>
              <a:t>BH |KERAJAAN DISARAN SEDIA LEBIH RAMAI AHLI TERAPI|MS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0C23A9-7720-430B-B568-D9614E9A4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49995"/>
            <a:ext cx="10515600" cy="4162778"/>
          </a:xfrm>
        </p:spPr>
      </p:pic>
    </p:spTree>
    <p:extLst>
      <p:ext uri="{BB962C8B-B14F-4D97-AF65-F5344CB8AC3E}">
        <p14:creationId xmlns:p14="http://schemas.microsoft.com/office/powerpoint/2010/main" val="23606292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8741089-0720-4195-9176-0A828C22A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87" y="1264778"/>
            <a:ext cx="10306227" cy="559322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9E38C77-E0A0-43D1-955B-5E9108A4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A5911AC-6F1C-4CD6-A1B5-B7F249924DD6}"/>
              </a:ext>
            </a:extLst>
          </p:cNvPr>
          <p:cNvSpPr txBox="1">
            <a:spLocks/>
          </p:cNvSpPr>
          <p:nvPr/>
        </p:nvSpPr>
        <p:spPr>
          <a:xfrm>
            <a:off x="2896507" y="743356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2023</a:t>
            </a:r>
          </a:p>
          <a:p>
            <a:pPr marL="0" indent="0" algn="ctr">
              <a:buNone/>
            </a:pPr>
            <a:r>
              <a:rPr lang="en-US" sz="1400" dirty="0"/>
              <a:t>BH |KKM SEDIA HADAPI PENYAKIT X|MS 9</a:t>
            </a:r>
          </a:p>
        </p:txBody>
      </p:sp>
    </p:spTree>
    <p:extLst>
      <p:ext uri="{BB962C8B-B14F-4D97-AF65-F5344CB8AC3E}">
        <p14:creationId xmlns:p14="http://schemas.microsoft.com/office/powerpoint/2010/main" val="36832563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314EFB9-CA2B-4CF6-A4E0-BF26B84BD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A53371F-BE77-41DF-91D0-D9ABAED0848F}"/>
              </a:ext>
            </a:extLst>
          </p:cNvPr>
          <p:cNvSpPr txBox="1">
            <a:spLocks/>
          </p:cNvSpPr>
          <p:nvPr/>
        </p:nvSpPr>
        <p:spPr>
          <a:xfrm>
            <a:off x="2896507" y="743356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2023</a:t>
            </a:r>
          </a:p>
          <a:p>
            <a:pPr marL="0" indent="0" algn="ctr">
              <a:buNone/>
            </a:pPr>
            <a:r>
              <a:rPr lang="en-US" sz="1400" dirty="0"/>
              <a:t>BH |PEMANDU GAGAL KAWAL EMOSI PUNCA KEMALANGAN MAUT|MS 12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9DE200-A8A8-4797-A913-4BC3930C3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92" y="1256232"/>
            <a:ext cx="10391686" cy="55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542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314EFB9-CA2B-4CF6-A4E0-BF26B84BD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A53371F-BE77-41DF-91D0-D9ABAED0848F}"/>
              </a:ext>
            </a:extLst>
          </p:cNvPr>
          <p:cNvSpPr txBox="1">
            <a:spLocks/>
          </p:cNvSpPr>
          <p:nvPr/>
        </p:nvSpPr>
        <p:spPr>
          <a:xfrm>
            <a:off x="2896507" y="743356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2023</a:t>
            </a:r>
          </a:p>
          <a:p>
            <a:pPr marL="0" indent="0" algn="ctr">
              <a:buNone/>
            </a:pPr>
            <a:r>
              <a:rPr lang="en-US" sz="1400" dirty="0"/>
              <a:t>BH |PEMANDU GAGAL KAWAL EMOSI PUNCA KEMALANGAN MAUT..SAMBUNGAN..|MS 12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3D8309-D4AE-457E-972E-588AD99AA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459" y="1324948"/>
            <a:ext cx="10431081" cy="4852015"/>
          </a:xfrm>
        </p:spPr>
      </p:pic>
    </p:spTree>
    <p:extLst>
      <p:ext uri="{BB962C8B-B14F-4D97-AF65-F5344CB8AC3E}">
        <p14:creationId xmlns:p14="http://schemas.microsoft.com/office/powerpoint/2010/main" val="10707408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9FC6B65-37D1-4474-B973-B1A78E063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786071"/>
            <a:ext cx="7016097" cy="4965108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072A987-FD01-4340-AC0B-D4E22E58B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285" y="202812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6284971-FBD1-4B28-A250-0D92BCCC4162}"/>
              </a:ext>
            </a:extLst>
          </p:cNvPr>
          <p:cNvSpPr txBox="1">
            <a:spLocks/>
          </p:cNvSpPr>
          <p:nvPr/>
        </p:nvSpPr>
        <p:spPr>
          <a:xfrm>
            <a:off x="2486310" y="924429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2023</a:t>
            </a:r>
          </a:p>
          <a:p>
            <a:pPr marL="0" indent="0" algn="ctr">
              <a:buNone/>
            </a:pPr>
            <a:r>
              <a:rPr lang="en-US" sz="1400" dirty="0"/>
              <a:t>NST |AI-GENERATED CONTENT:WAYS TO MAKE IT EASIER TO IDENTIFY| MS 10</a:t>
            </a:r>
          </a:p>
        </p:txBody>
      </p:sp>
    </p:spTree>
    <p:extLst>
      <p:ext uri="{BB962C8B-B14F-4D97-AF65-F5344CB8AC3E}">
        <p14:creationId xmlns:p14="http://schemas.microsoft.com/office/powerpoint/2010/main" val="33534387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C86214-8337-4A23-A4C3-BB36BBD06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239" y="1506022"/>
            <a:ext cx="9323461" cy="535197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2ACA4A-3F84-4144-851A-E7B34CC5B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285" y="202812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ECCB64A-BF5B-4FBF-A184-DA404C55B384}"/>
              </a:ext>
            </a:extLst>
          </p:cNvPr>
          <p:cNvSpPr txBox="1">
            <a:spLocks/>
          </p:cNvSpPr>
          <p:nvPr/>
        </p:nvSpPr>
        <p:spPr>
          <a:xfrm>
            <a:off x="2486310" y="924429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2023</a:t>
            </a:r>
          </a:p>
          <a:p>
            <a:pPr marL="0" indent="0" algn="ctr">
              <a:buNone/>
            </a:pPr>
            <a:r>
              <a:rPr lang="en-US" sz="1400" dirty="0"/>
              <a:t>NST |GOOGLE INTEGRATES AI CHATBOT WITH ITS SUITE OF TOOLS| MS 12</a:t>
            </a:r>
          </a:p>
        </p:txBody>
      </p:sp>
    </p:spTree>
    <p:extLst>
      <p:ext uri="{BB962C8B-B14F-4D97-AF65-F5344CB8AC3E}">
        <p14:creationId xmlns:p14="http://schemas.microsoft.com/office/powerpoint/2010/main" val="1644595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SEPTEMBER 2023</a:t>
            </a:r>
          </a:p>
          <a:p>
            <a:pPr marL="0" indent="0" algn="ctr">
              <a:buNone/>
            </a:pPr>
            <a:r>
              <a:rPr lang="en-US" sz="1400" dirty="0"/>
              <a:t>SH |TVET FAKTOR PENARIK UTAMA FDI| MS 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572B49-17A3-4356-8A92-8D4E4EA16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077" y="1544264"/>
            <a:ext cx="8139844" cy="49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156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57B065-9AD9-4B1C-925B-DB0480978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187" y="1825625"/>
            <a:ext cx="10167625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66AFEF2-C6E3-4E9D-91CD-D9095430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86C8D08-953E-4F37-8760-EE714A4A455C}"/>
              </a:ext>
            </a:extLst>
          </p:cNvPr>
          <p:cNvSpPr txBox="1">
            <a:spLocks/>
          </p:cNvSpPr>
          <p:nvPr/>
        </p:nvSpPr>
        <p:spPr>
          <a:xfrm>
            <a:off x="2546131" y="809672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2023</a:t>
            </a:r>
          </a:p>
          <a:p>
            <a:pPr marL="0" indent="0" algn="ctr">
              <a:buNone/>
            </a:pPr>
            <a:r>
              <a:rPr lang="en-US" sz="1400" dirty="0"/>
              <a:t>BH|MALAYSIA NEGARA KELIMA BANYAK BUANG PLASTIK KE LAUT| MS 5</a:t>
            </a:r>
          </a:p>
        </p:txBody>
      </p:sp>
    </p:spTree>
    <p:extLst>
      <p:ext uri="{BB962C8B-B14F-4D97-AF65-F5344CB8AC3E}">
        <p14:creationId xmlns:p14="http://schemas.microsoft.com/office/powerpoint/2010/main" val="35560638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9D6783-8964-4030-980A-DDB867261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606" y="1536064"/>
            <a:ext cx="10690788" cy="5163839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7F3A256-69AE-4F9A-89ED-968FCCBB5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C9593F-DE37-4B3D-A594-FCC273DBFA10}"/>
              </a:ext>
            </a:extLst>
          </p:cNvPr>
          <p:cNvSpPr txBox="1">
            <a:spLocks/>
          </p:cNvSpPr>
          <p:nvPr/>
        </p:nvSpPr>
        <p:spPr>
          <a:xfrm>
            <a:off x="2546131" y="809672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2023</a:t>
            </a:r>
          </a:p>
          <a:p>
            <a:pPr marL="0" indent="0" algn="ctr">
              <a:buNone/>
            </a:pPr>
            <a:r>
              <a:rPr lang="en-US" sz="1400" dirty="0"/>
              <a:t>BH|TAK BANYAK UNIVERSITI KITA TAWAR PENGAJIAN PSIKOLOGI KLINIKAL| MS 9</a:t>
            </a:r>
          </a:p>
        </p:txBody>
      </p:sp>
    </p:spTree>
    <p:extLst>
      <p:ext uri="{BB962C8B-B14F-4D97-AF65-F5344CB8AC3E}">
        <p14:creationId xmlns:p14="http://schemas.microsoft.com/office/powerpoint/2010/main" val="38150307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71D315-519A-43EE-8AF2-A2D4AE28A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778" y="1536064"/>
            <a:ext cx="9603879" cy="472635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EDF4647-341A-47A5-972E-4EE16B89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1B07F19-9A7E-4CB9-B9BA-AECDA9B84451}"/>
              </a:ext>
            </a:extLst>
          </p:cNvPr>
          <p:cNvSpPr txBox="1">
            <a:spLocks/>
          </p:cNvSpPr>
          <p:nvPr/>
        </p:nvSpPr>
        <p:spPr>
          <a:xfrm>
            <a:off x="2546131" y="809672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2023</a:t>
            </a:r>
          </a:p>
          <a:p>
            <a:pPr marL="0" indent="0" algn="ctr">
              <a:buNone/>
            </a:pPr>
            <a:r>
              <a:rPr lang="en-US" sz="1400" dirty="0"/>
              <a:t>BH|KEMUDAHAN TERHAD RISIKO,BEBAN KEWANGAN| MS 9</a:t>
            </a:r>
          </a:p>
        </p:txBody>
      </p:sp>
    </p:spTree>
    <p:extLst>
      <p:ext uri="{BB962C8B-B14F-4D97-AF65-F5344CB8AC3E}">
        <p14:creationId xmlns:p14="http://schemas.microsoft.com/office/powerpoint/2010/main" val="26226121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7C78B0-FCED-4292-9D9B-EE721BEC7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466" y="1391263"/>
            <a:ext cx="10515600" cy="512063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D338CD-7E9D-46D6-A95F-A3FE79035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93DBB65-67BB-49C4-BD37-3CE2CF859133}"/>
              </a:ext>
            </a:extLst>
          </p:cNvPr>
          <p:cNvSpPr txBox="1">
            <a:spLocks/>
          </p:cNvSpPr>
          <p:nvPr/>
        </p:nvSpPr>
        <p:spPr>
          <a:xfrm>
            <a:off x="2546131" y="809672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2023</a:t>
            </a:r>
          </a:p>
          <a:p>
            <a:pPr marL="0" indent="0" algn="ctr">
              <a:buNone/>
            </a:pPr>
            <a:r>
              <a:rPr lang="en-US" sz="1400" dirty="0"/>
              <a:t>BH|PENIAGA E-DAGANG PERLU TINGKKAT INOVASI ATASI CABARAN ERA SIBER| MS 11</a:t>
            </a:r>
          </a:p>
        </p:txBody>
      </p:sp>
    </p:spTree>
    <p:extLst>
      <p:ext uri="{BB962C8B-B14F-4D97-AF65-F5344CB8AC3E}">
        <p14:creationId xmlns:p14="http://schemas.microsoft.com/office/powerpoint/2010/main" val="34901961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72FA8D-2A85-4B06-84A9-AEAF754E4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865" y="1391264"/>
            <a:ext cx="9639656" cy="526591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634F0C-17B5-4445-A621-93DBB24A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61D7C4D-C5C5-4B89-9538-0D10D8484C96}"/>
              </a:ext>
            </a:extLst>
          </p:cNvPr>
          <p:cNvSpPr txBox="1">
            <a:spLocks/>
          </p:cNvSpPr>
          <p:nvPr/>
        </p:nvSpPr>
        <p:spPr>
          <a:xfrm>
            <a:off x="2546131" y="809672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2023</a:t>
            </a:r>
          </a:p>
          <a:p>
            <a:pPr marL="0" indent="0" algn="ctr">
              <a:buNone/>
            </a:pPr>
            <a:r>
              <a:rPr lang="en-US" sz="1400" dirty="0"/>
              <a:t>BH|PERSONALITI HOLISTIK SERLAH POTENSI MAHASISWA| MS 14</a:t>
            </a:r>
          </a:p>
        </p:txBody>
      </p:sp>
    </p:spTree>
    <p:extLst>
      <p:ext uri="{BB962C8B-B14F-4D97-AF65-F5344CB8AC3E}">
        <p14:creationId xmlns:p14="http://schemas.microsoft.com/office/powerpoint/2010/main" val="40118998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D22E33-2EB5-4AB0-AB53-D68AAB8E3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652" y="1391264"/>
            <a:ext cx="11024075" cy="546673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DE5C9C-5E84-489D-B6E5-EA14E5438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A5D509C-9AE8-47CE-A5E9-84F438D487FE}"/>
              </a:ext>
            </a:extLst>
          </p:cNvPr>
          <p:cNvSpPr txBox="1">
            <a:spLocks/>
          </p:cNvSpPr>
          <p:nvPr/>
        </p:nvSpPr>
        <p:spPr>
          <a:xfrm>
            <a:off x="2546131" y="809672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2023</a:t>
            </a:r>
          </a:p>
          <a:p>
            <a:pPr marL="0" indent="0" algn="ctr">
              <a:buNone/>
            </a:pPr>
            <a:r>
              <a:rPr lang="en-US" sz="1400" dirty="0"/>
              <a:t>BH|NILAI NR-REE MALAYSIA BOLEH CECAH RM747.2B| MS 3</a:t>
            </a:r>
          </a:p>
        </p:txBody>
      </p:sp>
    </p:spTree>
    <p:extLst>
      <p:ext uri="{BB962C8B-B14F-4D97-AF65-F5344CB8AC3E}">
        <p14:creationId xmlns:p14="http://schemas.microsoft.com/office/powerpoint/2010/main" val="36903931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F37D20-8C98-4B00-84D5-4245229CE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408" y="1825625"/>
            <a:ext cx="9938758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E42DA3-81E1-4B0F-A685-49AC2840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2E4A02D-DE4A-4EE6-A313-F311E48086F6}"/>
              </a:ext>
            </a:extLst>
          </p:cNvPr>
          <p:cNvSpPr txBox="1">
            <a:spLocks/>
          </p:cNvSpPr>
          <p:nvPr/>
        </p:nvSpPr>
        <p:spPr>
          <a:xfrm>
            <a:off x="2546131" y="809672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2023</a:t>
            </a:r>
          </a:p>
          <a:p>
            <a:pPr marL="0" indent="0" algn="ctr">
              <a:buNone/>
            </a:pPr>
            <a:r>
              <a:rPr lang="en-US" sz="1400" dirty="0"/>
              <a:t>SH|HARGA TURUN BILA PECAH MONOPOLI BERAS| MS 2</a:t>
            </a:r>
          </a:p>
        </p:txBody>
      </p:sp>
    </p:spTree>
    <p:extLst>
      <p:ext uri="{BB962C8B-B14F-4D97-AF65-F5344CB8AC3E}">
        <p14:creationId xmlns:p14="http://schemas.microsoft.com/office/powerpoint/2010/main" val="36489245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C28A39-F3A5-4F78-8673-14ED30879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28954"/>
            <a:ext cx="10515600" cy="415654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31B88A-3F3D-49C4-A8D6-FA6C31C0E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285" y="202812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593A4BB-369D-489F-817C-80399FC9FA2C}"/>
              </a:ext>
            </a:extLst>
          </p:cNvPr>
          <p:cNvSpPr txBox="1">
            <a:spLocks/>
          </p:cNvSpPr>
          <p:nvPr/>
        </p:nvSpPr>
        <p:spPr>
          <a:xfrm>
            <a:off x="2486310" y="915883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2023</a:t>
            </a:r>
          </a:p>
          <a:p>
            <a:pPr marL="0" indent="0" algn="ctr">
              <a:buNone/>
            </a:pPr>
            <a:r>
              <a:rPr lang="en-US" sz="1400" dirty="0"/>
              <a:t>NST |GOOGLE AI TOOL PREDICTS DANGER OF GENETIC MUTATIONS| MS 9</a:t>
            </a:r>
          </a:p>
        </p:txBody>
      </p:sp>
    </p:spTree>
    <p:extLst>
      <p:ext uri="{BB962C8B-B14F-4D97-AF65-F5344CB8AC3E}">
        <p14:creationId xmlns:p14="http://schemas.microsoft.com/office/powerpoint/2010/main" val="1709659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E42DA3-81E1-4B0F-A685-49AC2840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2E4A02D-DE4A-4EE6-A313-F311E48086F6}"/>
              </a:ext>
            </a:extLst>
          </p:cNvPr>
          <p:cNvSpPr txBox="1">
            <a:spLocks/>
          </p:cNvSpPr>
          <p:nvPr/>
        </p:nvSpPr>
        <p:spPr>
          <a:xfrm>
            <a:off x="2546131" y="809672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SEPTEMBER 2023</a:t>
            </a:r>
          </a:p>
          <a:p>
            <a:pPr marL="0" indent="0" algn="ctr">
              <a:buNone/>
            </a:pPr>
            <a:r>
              <a:rPr lang="en-US" sz="1400" dirty="0"/>
              <a:t>BH|PURATA GAJI RAKYAT MALAYSIA NAIK KEPADA RM3,212 SEBULAN| MS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E60D62-8FCB-432B-80D2-58B04652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15" y="1464285"/>
            <a:ext cx="10630968" cy="458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808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E42DA3-81E1-4B0F-A685-49AC2840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2E4A02D-DE4A-4EE6-A313-F311E48086F6}"/>
              </a:ext>
            </a:extLst>
          </p:cNvPr>
          <p:cNvSpPr txBox="1">
            <a:spLocks/>
          </p:cNvSpPr>
          <p:nvPr/>
        </p:nvSpPr>
        <p:spPr>
          <a:xfrm>
            <a:off x="2546131" y="809672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SEPTEMBER 2023</a:t>
            </a:r>
          </a:p>
          <a:p>
            <a:pPr marL="0" indent="0" algn="ctr">
              <a:buNone/>
            </a:pPr>
            <a:r>
              <a:rPr lang="en-US" sz="1400" dirty="0"/>
              <a:t>BH|PENGELUARAN BERAS NEGARA PERLU SEIRING PERTAMBAHAN POPULASI| MS 13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0DA3C6-8208-4DBC-AC7D-549B5C2CA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041" y="1391264"/>
            <a:ext cx="10391686" cy="518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86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7586" y="900048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PANDUAN MERDEKAKAN DIRI DARIPADA BELENGGU NEGATIF|MS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5C1D1-D45B-4D07-8A4D-058608F6E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29" y="1795900"/>
            <a:ext cx="10047287" cy="42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858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6B38E1-05F5-4365-9F29-705C2FBD6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8621"/>
            <a:ext cx="10515600" cy="445235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C92A09-90D7-4F3E-9381-8FB9D4131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77" y="83280"/>
            <a:ext cx="4391779" cy="58159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4E9F7C7-4852-4186-A5A4-6BF0CB3BC3BD}"/>
              </a:ext>
            </a:extLst>
          </p:cNvPr>
          <p:cNvSpPr txBox="1">
            <a:spLocks/>
          </p:cNvSpPr>
          <p:nvPr/>
        </p:nvSpPr>
        <p:spPr>
          <a:xfrm>
            <a:off x="2546131" y="809672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SEPTEMBER 2023</a:t>
            </a:r>
          </a:p>
          <a:p>
            <a:pPr marL="0" indent="0" algn="ctr">
              <a:buNone/>
            </a:pPr>
            <a:r>
              <a:rPr lang="en-US" sz="1400" dirty="0"/>
              <a:t>NST|CHATGPT’s AI GETTING CHATTY WITH VOICE PROMPTS| MS 12</a:t>
            </a:r>
          </a:p>
        </p:txBody>
      </p:sp>
    </p:spTree>
    <p:extLst>
      <p:ext uri="{BB962C8B-B14F-4D97-AF65-F5344CB8AC3E}">
        <p14:creationId xmlns:p14="http://schemas.microsoft.com/office/powerpoint/2010/main" val="776294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649" y="9099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87650" y="842112"/>
            <a:ext cx="66167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BH|KAJI SEMULA SYARAT PELAJAR OKU SERTAI PROGRAM TVET|MS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68D1FB-CB18-40E9-8FD5-35BEA0AB8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47" y="1408922"/>
            <a:ext cx="8882743" cy="544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66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BH|IBU BAPA MERUNGUT KBAT TERSASAR| MS 21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5F904-B656-4870-BC51-1C4030F8D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60" y="1530220"/>
            <a:ext cx="11457279" cy="52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5858</TotalTime>
  <Words>1983</Words>
  <Application>Microsoft Office PowerPoint</Application>
  <PresentationFormat>Widescreen</PresentationFormat>
  <Paragraphs>478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BERITA  HARIAN</vt:lpstr>
      <vt:lpstr>SINAR HARIAN</vt:lpstr>
      <vt:lpstr>SINAR  HARIAN</vt:lpstr>
      <vt:lpstr>BERITA HARIAN</vt:lpstr>
      <vt:lpstr>BERITA HARIAN</vt:lpstr>
      <vt:lpstr>BERITA HARIAN</vt:lpstr>
      <vt:lpstr>SINAR  HARIAN</vt:lpstr>
      <vt:lpstr>SINAR  HARIAN</vt:lpstr>
      <vt:lpstr>SINAR HARIAN</vt:lpstr>
      <vt:lpstr>SINAR HARIAN</vt:lpstr>
      <vt:lpstr>NEW STRAITS TIMES</vt:lpstr>
      <vt:lpstr>BERITA HARIAN</vt:lpstr>
      <vt:lpstr>BERITA HARIAN</vt:lpstr>
      <vt:lpstr>BERITA HARIAN</vt:lpstr>
      <vt:lpstr>NEW STRAITS TIMES</vt:lpstr>
      <vt:lpstr>BERITA HARIAN</vt:lpstr>
      <vt:lpstr>BERITA HARIAN</vt:lpstr>
      <vt:lpstr>SINAR HARIAN</vt:lpstr>
      <vt:lpstr>SINAR HARIAN</vt:lpstr>
      <vt:lpstr>SINAR HARIAN</vt:lpstr>
      <vt:lpstr>BERITA HARIAN</vt:lpstr>
      <vt:lpstr>BERITA HARIAN</vt:lpstr>
      <vt:lpstr>NEW STRAITS TIMES</vt:lpstr>
      <vt:lpstr>BERITA HARIAN</vt:lpstr>
      <vt:lpstr>SINAR HARIAN</vt:lpstr>
      <vt:lpstr>BERITA HARIAN</vt:lpstr>
      <vt:lpstr>NEW STRAITS TIMES</vt:lpstr>
      <vt:lpstr>SINAR HARIAN</vt:lpstr>
      <vt:lpstr>SINAR HARIAN</vt:lpstr>
      <vt:lpstr>BERITA HARIAN</vt:lpstr>
      <vt:lpstr>BERITA HARIAN</vt:lpstr>
      <vt:lpstr>SINAR HARIAN</vt:lpstr>
      <vt:lpstr>BERITA HARIAN</vt:lpstr>
      <vt:lpstr>NEW STRAITS TIMES</vt:lpstr>
      <vt:lpstr>SINAR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SINAR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NEW STRAITS TIMES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NEW STRAITS TIMES</vt:lpstr>
      <vt:lpstr>BERITA HARIAN</vt:lpstr>
      <vt:lpstr>BERITA HARIAN</vt:lpstr>
      <vt:lpstr>NEW STRAITS TIMES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293</cp:revision>
  <dcterms:created xsi:type="dcterms:W3CDTF">2023-04-11T00:27:44Z</dcterms:created>
  <dcterms:modified xsi:type="dcterms:W3CDTF">2023-10-03T01:09:40Z</dcterms:modified>
</cp:coreProperties>
</file>