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302" r:id="rId4"/>
    <p:sldId id="312" r:id="rId5"/>
    <p:sldId id="259" r:id="rId6"/>
    <p:sldId id="313" r:id="rId7"/>
    <p:sldId id="279" r:id="rId8"/>
    <p:sldId id="265" r:id="rId9"/>
    <p:sldId id="273" r:id="rId10"/>
    <p:sldId id="280" r:id="rId11"/>
    <p:sldId id="258" r:id="rId12"/>
    <p:sldId id="263" r:id="rId13"/>
    <p:sldId id="264" r:id="rId14"/>
    <p:sldId id="271" r:id="rId15"/>
    <p:sldId id="314" r:id="rId16"/>
    <p:sldId id="315" r:id="rId17"/>
    <p:sldId id="316" r:id="rId18"/>
    <p:sldId id="317" r:id="rId19"/>
    <p:sldId id="318" r:id="rId20"/>
    <p:sldId id="260" r:id="rId21"/>
    <p:sldId id="319" r:id="rId22"/>
    <p:sldId id="320" r:id="rId23"/>
    <p:sldId id="321" r:id="rId24"/>
    <p:sldId id="322" r:id="rId25"/>
    <p:sldId id="323" r:id="rId26"/>
    <p:sldId id="324" r:id="rId27"/>
    <p:sldId id="261" r:id="rId28"/>
    <p:sldId id="272" r:id="rId29"/>
    <p:sldId id="274" r:id="rId30"/>
    <p:sldId id="275" r:id="rId31"/>
    <p:sldId id="276" r:id="rId32"/>
    <p:sldId id="325" r:id="rId33"/>
    <p:sldId id="278" r:id="rId34"/>
    <p:sldId id="281" r:id="rId35"/>
    <p:sldId id="282" r:id="rId36"/>
    <p:sldId id="283" r:id="rId37"/>
    <p:sldId id="284" r:id="rId38"/>
    <p:sldId id="285" r:id="rId39"/>
    <p:sldId id="286" r:id="rId40"/>
    <p:sldId id="288" r:id="rId41"/>
    <p:sldId id="289" r:id="rId42"/>
    <p:sldId id="290" r:id="rId43"/>
    <p:sldId id="291" r:id="rId44"/>
    <p:sldId id="292" r:id="rId45"/>
    <p:sldId id="295" r:id="rId46"/>
    <p:sldId id="29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579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908904"/>
              </p:ext>
            </p:extLst>
          </p:nvPr>
        </p:nvGraphicFramePr>
        <p:xfrm>
          <a:off x="1491183" y="210541"/>
          <a:ext cx="9052409" cy="6440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543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5814368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352939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51155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’GAJI LULUSAN TVET RM2,500 – RM3,000’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KERAJAAN TELITI WUJUDKAN KERANGKA KAWAL SELIA AI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25037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PELAJAR BERSYUKUR TERIMA  WANG PENDAHULUAN DARI PTPTN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42388433"/>
                  </a:ext>
                </a:extLst>
              </a:tr>
              <a:tr h="305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’EMPOWER TVET FACILITIES TO ENSURE HIGHER PAYING, SKILLED JOBS’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574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GRADUAN BERBEZA PANDANGAN ISU GAJI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79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WAYANG PACAK GAMIT NOSTALGIA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JANGAN CUBA CABAR LAGI KEDAULATAN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 MANA SILAPNYA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MOBILITI PEKERJA BANTU GRADUAN RAIH GAJI LUMAYAN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JURANG AKADEMIK DAN SEKTOR MARITIM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50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LAHIRKAN LEBIH RAMAI LELAKI PROFESIONAL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HINDARI MUAT NAIK KANDUNGAN NEGATIF,TIPU SIBER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PENDIDIKAN MAMPU HAPUS KEMISKINAN INTERGENERASI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PENDIDIKAN MAMPU HAPUS KEMISKINAN INTERGENERASI..SAMBUNGAN..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STRUKTUR SEMULA SEKOLAH SUKAN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STRUKTUR SEMULA SEKOLAH SUKAN..SAMBUNGAN..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CHATGPT FEVER SPREADS TO US WORKPLACE,SOUNDING THE ALARM FOR SOME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81474602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PERKASA PERANAN,USAHA GENERASI MUDA MEMAKMURKAN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77618012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DASAR PENDIDIKAN TINGGI DITAMBAH BAIK,DISELARAS SEMULA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94343586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GURU EJEN PUPUK PERPADUAN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19613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4893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87586" y="900048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JANGAN CUBA CABAR LAGI KEDAULATAN MALAYSIA|MS 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DF721-FC0B-4021-B122-12E6F896A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943" y="1594935"/>
            <a:ext cx="3868112" cy="514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18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OGOS 2023</a:t>
            </a:r>
          </a:p>
          <a:p>
            <a:pPr marL="0" indent="0" algn="ctr">
              <a:buNone/>
            </a:pPr>
            <a:r>
              <a:rPr lang="en-US" sz="1400" dirty="0"/>
              <a:t>SH |DI MANA SILAPNYA| MS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B8E31-CEF4-4B1C-99DF-F3415569C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64" y="1649995"/>
            <a:ext cx="7875426" cy="497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45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735261" y="917543"/>
            <a:ext cx="672147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BH|MOBILITI PEKERJA BANTU GRADUAN RAIH GAJI LUMAYAN|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858CFA-30AC-4958-8D89-05FE99701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579" y="1520190"/>
            <a:ext cx="9308841" cy="517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34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773361" y="995282"/>
            <a:ext cx="664527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SH|JURANG AKADEMIK DAN SEKTOR MARITIM| MS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F17266-91BD-4BA3-B179-0984C86A2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61" y="1673238"/>
            <a:ext cx="8341762" cy="502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90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SH|LAHIRKAN LEBIH RAMAI LELAKI PROFESIONAL| MS 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5DD12A-9965-4740-9BF8-E00D07A14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969" y="1677713"/>
            <a:ext cx="4833257" cy="510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8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8EFA31-931F-4EA7-BBF0-5AEBCF722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517887"/>
            <a:ext cx="9744075" cy="526391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632074" y="898687"/>
            <a:ext cx="672147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BH|HINDARI MUAT NAIK KANDUNGAN NEGATIF,TIPU SIBER| MS 17</a:t>
            </a:r>
          </a:p>
        </p:txBody>
      </p:sp>
    </p:spTree>
    <p:extLst>
      <p:ext uri="{BB962C8B-B14F-4D97-AF65-F5344CB8AC3E}">
        <p14:creationId xmlns:p14="http://schemas.microsoft.com/office/powerpoint/2010/main" val="635937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OGOS 2023</a:t>
            </a:r>
          </a:p>
          <a:p>
            <a:pPr marL="0" indent="0" algn="ctr">
              <a:buNone/>
            </a:pPr>
            <a:r>
              <a:rPr lang="en-US" sz="1400" dirty="0"/>
              <a:t>BH |PENDIDIKAN MAMPU HAPUS KEMISKINAN INTERGENERASI| MS 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0419A4-2F4E-4309-B1BD-305082BDB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1480472"/>
            <a:ext cx="9886950" cy="531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33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OGOS 2023</a:t>
            </a:r>
          </a:p>
          <a:p>
            <a:pPr marL="0" indent="0" algn="ctr">
              <a:buNone/>
            </a:pPr>
            <a:r>
              <a:rPr lang="en-US" sz="1400" dirty="0"/>
              <a:t>BH |PENDIDIKAN MAMPU HAPUS KEMISKINAN INTERGENERASI…SAMBUNGAN…| MS 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E9A6D-1074-4506-9329-E41B5A60E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895476"/>
            <a:ext cx="11106150" cy="414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56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698750" y="911306"/>
            <a:ext cx="642697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BH|STRUKTUR SEMULA SEKOLAH SUKAN| MS 20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5898B7-728A-4215-991A-2B9B1AF68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1581150"/>
            <a:ext cx="11020516" cy="511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2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4787F0-F0AE-412C-B464-6685E968D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62420"/>
            <a:ext cx="11534775" cy="4970002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2661320-BB2D-48F0-A299-A47FBC287CE4}"/>
              </a:ext>
            </a:extLst>
          </p:cNvPr>
          <p:cNvSpPr txBox="1">
            <a:spLocks/>
          </p:cNvSpPr>
          <p:nvPr/>
        </p:nvSpPr>
        <p:spPr>
          <a:xfrm>
            <a:off x="2660650" y="917737"/>
            <a:ext cx="642697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BH|STRUKTUR SEMULA SEKOLAH SUKAN..SAMBUNGAN..| MS 20 </a:t>
            </a:r>
          </a:p>
        </p:txBody>
      </p:sp>
    </p:spTree>
    <p:extLst>
      <p:ext uri="{BB962C8B-B14F-4D97-AF65-F5344CB8AC3E}">
        <p14:creationId xmlns:p14="http://schemas.microsoft.com/office/powerpoint/2010/main" val="23767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577733"/>
              </p:ext>
            </p:extLst>
          </p:nvPr>
        </p:nvGraphicFramePr>
        <p:xfrm>
          <a:off x="1119673" y="115098"/>
          <a:ext cx="9710251" cy="6526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099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24399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452908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62324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476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82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’STREAMLINE TVET AND INDUSTRY TOOLS’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’STREAMLINE TVET AND INDUSTRY TOOLS’..CONTINUED..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200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STAY SAFE ONLINE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CONTOHI STRATEGI NEGARA JIRAN CAPAI SASARAN 30 EKONOMI TERBESAR DUNIA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 OGOS </a:t>
                      </a:r>
                      <a:r>
                        <a:rPr lang="en-US" sz="1200" baseline="0" dirty="0"/>
                        <a:t>2023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2903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MAMPU SETANDING KOREA SELATAN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0489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NEWS OUTLETS WANT AI TO GET CONSENT BEFORE USING MATERIALS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OGOS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TIDAK PAKAI TALI PINGGANG KELEDAR PUNCA NAHAS MAUT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2734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GUBAL RUU KAWAL SELIA AI LINDUNGI DATA PERIBADI,HAK MANUSIA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GUBAL RUU KAWAL SELIA AI LINDUNGI DATA PERIBADI,HAK MANUSIA..SAMBUNGAN..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GST TAK PERLU DILAKSANA BUAT MASA INI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MASIH KURANG KESEDARAN PAKAI TALI PINGGANG KELEDAR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32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ART BY REAL ARTISTS VS AI-PRODUCED WORK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PENDIDIKAN DIGITAL TARIK LEBIH RAMAI PELAJAR MEMINATI 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4277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PERKONGSIAN MENARIK CIKGU NORHAMIZAN FAKTOR PENARIKAN DAN PENOLAKAN MURID-MURID DALAM BIDANG 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KDNK PERLAHAN BERI ISYARAT ATASI CABARAN EKONOMI SECARA BIJAK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29299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FOODPANDA TAJA 5 PENGHANTAR SAMBUNG PENGAJIAN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 OGOS 2023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KEMAHIRAN LITERASI MEDIA LAHIR MASYARAKAT PEKA PERSEKITARAN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OGOS 2023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89892494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SEKOLAH KHAS PLATFORM TARIK KINAT PELAJAR MISKIN TEROKAI 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OGOS 2023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3003832"/>
                  </a:ext>
                </a:extLst>
              </a:tr>
              <a:tr h="2986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39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ATASI CABARAN KAWAL SELIA AI DEMI KESEJAHTERAAN UMMAH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OGOS 2023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9814623"/>
                  </a:ext>
                </a:extLst>
              </a:tr>
              <a:tr h="4174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ERAT PERPADUAN MENERUSI SISTEM PENDIDIKAN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 OGOS 2023</a:t>
                      </a:r>
                      <a:endParaRPr kumimoji="0" lang="en-MY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3732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0597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492374" y="911306"/>
            <a:ext cx="720407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NST|CHATGPT FEVER SPREADS TO US WORKPLACE,SOUNDING THE ALARM FOR SOME| MS 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661716-CAAB-40D9-A2B0-EA72E971B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" y="1562101"/>
            <a:ext cx="11487151" cy="512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34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541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773361" y="806531"/>
            <a:ext cx="6645276" cy="7460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BH|PERKASA PERANAN,USAHA GENERASI MUDA MEMAKMURKAN MALAYSIA|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769EA6-847B-4065-9BAD-8909A95CE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1419225"/>
            <a:ext cx="10363199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19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BH|DASAR PENDIDIKAN TINGGI DITAMBAH BAIK,DISELARAS SEMULA| MS 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BD1DFE-A47C-48A6-B0E8-F2C37A0FD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6" y="1581150"/>
            <a:ext cx="1057275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78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546" y="68849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993769" y="819963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SH|GURU EJEN PUPUK PERPADUAN|MS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AD75CA-CB23-4FB7-B709-E8F2F2EF6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838" y="1414928"/>
            <a:ext cx="5915608" cy="995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CF104A-7634-4540-8E3C-98A59541A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5" y="2410545"/>
            <a:ext cx="5915608" cy="437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52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805740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NST|’STREAMLINE TVET AND INDUSTRY TOOLS’| MS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E2AA97-022F-4106-B4B5-D39FECECD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44" y="1581150"/>
            <a:ext cx="11316511" cy="511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35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805740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NST|’STREAMLINE TVET AND INDUSTRY TOOLS’…CONTINUED..| MS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D0BA35-EB3E-477D-AA03-8DE31C689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43050"/>
            <a:ext cx="11458575" cy="515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65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7620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16148" y="827314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NST|STAY SAFE ONLINE|MS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F959C5-87D5-4299-BE13-3F54A13A6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400175"/>
            <a:ext cx="11172825" cy="53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1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805740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645380" y="911306"/>
            <a:ext cx="7315199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BH|CONTOHI STRATEGI NEGARA JIRAN CAPAI SASARAN 30 EKONOMI TERBESAR DUNIA|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1AB4FC-BB7F-40FB-9FC4-651BC6AC3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9" y="1502228"/>
            <a:ext cx="10170367" cy="53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85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SH|MALAYSIA MAMPU SETANDING KOREA SELATAN|MS 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651D51-8E90-4E66-95F8-B34118B55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34" y="1623527"/>
            <a:ext cx="10069330" cy="515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0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NST|NEWS OUTLETS WANT AI TO GET CONSENT BEFORE USING MATERIALS|MS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FCAF38-4C4E-44D1-BF72-C44849CB1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11" y="1595535"/>
            <a:ext cx="11363978" cy="517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33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603229"/>
              </p:ext>
            </p:extLst>
          </p:nvPr>
        </p:nvGraphicFramePr>
        <p:xfrm>
          <a:off x="1108628" y="219872"/>
          <a:ext cx="9721296" cy="1226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144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24399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452908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62324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311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BANGUN TENAGA MAHIR TINGKAT KEHIDUPAN PESAWAH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PENGARUH MEDIA SOSIAL KIKIS ADAB PELAJAR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OGOS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330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GAYA HIDUP TEKNOLOGI PINTAR PENUHI KEHIDUPAN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OGOS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369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08417" y="751114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BH|TIDAK PAKAI TALI PINGGANG KELEDAR PUNCA NAHAS MAUT|MS 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8409E7-8B06-43CB-9064-7120729C5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03" y="1371600"/>
            <a:ext cx="10506269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32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835089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BH|GUBAL RUU KAWAL SELIA AI LINDUNGI DATA PERIBADI,HAK MANUSIA|MS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F3BBCE-3E81-46D3-AB23-9647B12F0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" y="1446245"/>
            <a:ext cx="10310327" cy="525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90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835089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BH|GUBAL RUU KAWAL SELIA AI LINDUNGI DATA PERIBADI,HAK MANUSIA…SAMBUNGAN..|MS 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91DB5D-1277-44B3-BF4B-8AB370109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52" y="1455576"/>
            <a:ext cx="11159413" cy="528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32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SH|GST TAK PERLU DILAKSANA BUAT MASA INI|MS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A9252-2490-49C2-BF0C-F154CDA09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2" y="1558212"/>
            <a:ext cx="7402672" cy="529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21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BH|MASIH KURANG KESEDARAN PAKAI TALI PINGGANG KELEDAR|MS 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871241-0B34-4968-AC33-5625F925A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24" y="1632857"/>
            <a:ext cx="11187405" cy="501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72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489" y="157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149797" y="752686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NST|ART BY REAL ARTISTS VS AI-PRODUCED WORK |MS 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4E9F6B-3F37-4F1C-856D-292C1B425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1399592"/>
            <a:ext cx="10525125" cy="538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36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SH|PENDIDIKAN DIGITAL TARIK LEBIH RAMAI PELAJAR MEMINATI STEM|MS 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4E6072-C719-49F0-AAB5-296C79BF9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0098"/>
            <a:ext cx="6241601" cy="47477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A7B02-ADDB-4F57-8747-9F2E0A170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601" y="2127380"/>
            <a:ext cx="5869534" cy="468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906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166328" y="977981"/>
            <a:ext cx="9498562" cy="75111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SH|PERKONGSIAN MENARIK CIKGU NORHAMIZAN FAKTOR PENARIKAN DAN PENOLAKAN MURID-MURID DALAM BIDANG STEM|MS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296933-95AA-43A1-AD30-70B0980EA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1" y="1699274"/>
            <a:ext cx="7759701" cy="499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405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</a:t>
            </a:r>
            <a:r>
              <a:rPr lang="en-US" sz="1600" b="1" cap="all" dirty="0" err="1"/>
              <a:t>ogos</a:t>
            </a:r>
            <a:r>
              <a:rPr lang="en-US" sz="1600" b="1" cap="all" dirty="0"/>
              <a:t>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BH|KDNK PERLAHAN BERI ISYARAT ATASI CABARAN EKONOMI SECARA BIJAK|MS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C4D0B2-BAA5-43C8-8AEA-8B15DD18F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2044"/>
            <a:ext cx="6031692" cy="5030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5EF7AC-4CDC-49CE-8663-E5CD5E1FF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357" y="1660849"/>
            <a:ext cx="6031692" cy="500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02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BH|FOODPANDA TAJA 5 PENGHANTAR SAMBUNG PENGAJIAN|MS 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55B634-B87B-425D-8830-0639637D3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961" y="1729095"/>
            <a:ext cx="9349274" cy="498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21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787648" y="911306"/>
            <a:ext cx="66167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BH|’GAJI LULUSAN TVET RM2,500 – RM3,000’| MS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4D3327-BE84-4E32-B539-A82D74301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278" y="1662420"/>
            <a:ext cx="5109441" cy="514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663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KEMAHIRAN LITERASI MEDIA LAHIR MASYARAKAT PEKA PERSEKITARAN |MS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38C3EC-7CF7-4023-BD08-59DFD4A45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47" y="1795770"/>
            <a:ext cx="7759701" cy="49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3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BH|SEKOLAH KHAS PLATFORM TARIK KINAT PELAJAR MISKIN TEROKAI STEM|MS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C16BDB-BF54-42AF-B69E-11D077DA6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546" y="1830151"/>
            <a:ext cx="6552905" cy="486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536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BH|ATASI CABARAN KAWAL SELIA AI DEMI KESEJAHTERAAN UMMAH|MS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2BADC1-A08E-4C41-BABD-589975D36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5" y="1795770"/>
            <a:ext cx="6041674" cy="49020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1CEEB1-AB8B-468B-B6F6-A33C447F6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0" y="1795769"/>
            <a:ext cx="5867505" cy="490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432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BH|ERAT PERPADUAN MENERUSI SISTEM PENDIDIKAN|MS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C6123-5273-4DBB-9B8C-6D9D9A5DF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67" y="1729095"/>
            <a:ext cx="9874252" cy="435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222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BH|BANGUN TENAGA MAHIR TINGKAT KEHIDUPAN PESAWAH|MS 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E1C93-DBCD-4437-8C8B-CACEB5957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11" y="1744825"/>
            <a:ext cx="9224620" cy="416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434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BH|PENGARUH MEDIA SOSIAL KIKIS ADAB PELAJAR|MS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3C43A3-64CF-4117-ACB6-7A8DA992E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18" y="1949341"/>
            <a:ext cx="10260563" cy="376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299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48" y="977981"/>
            <a:ext cx="775970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BH|GAYA HIDUP TEKNOLOGI PINTAR PENUHI KEHIDUPAN|MS 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8E26B7-50C9-4BF5-BA5E-C47D5287B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98" y="1795770"/>
            <a:ext cx="9663404" cy="435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32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42697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</a:t>
            </a:r>
            <a:r>
              <a:rPr lang="en-US" sz="1600" b="1" cap="all" dirty="0" err="1"/>
              <a:t>ogos</a:t>
            </a:r>
            <a:r>
              <a:rPr lang="en-US" sz="1600" b="1" cap="all" dirty="0"/>
              <a:t>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BH|KERAJAAN TELITI WUJUDKAN KERANGKA KAWAL SELIA AI | MS 8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4DCAF1-B086-4489-8AEA-CB04FDE11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425" y="1601771"/>
            <a:ext cx="5135927" cy="514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66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42697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</a:t>
            </a:r>
            <a:r>
              <a:rPr lang="en-US" sz="1600" b="1" cap="all" dirty="0" err="1"/>
              <a:t>ogos</a:t>
            </a:r>
            <a:r>
              <a:rPr lang="en-US" sz="1600" b="1" cap="all" dirty="0"/>
              <a:t>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BH|PELAJAR BERSYUKUR TERIMA  WANG PENDAHULUAN DARI PTPTN | MS 19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316C6A-2238-4B56-AD2E-78DAE6CAD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01" y="1586204"/>
            <a:ext cx="6013011" cy="51784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A5A686-C9F0-47CE-9A8E-0A504EB78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865" y="1554126"/>
            <a:ext cx="5924034" cy="521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62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611436" y="985951"/>
            <a:ext cx="696912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NST|’EMPOWER TVET FACILITIES TO ENSURE HIGHER PAYING, SKILLED JOBS’| MS 3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515371-374F-4D41-914E-0C3597088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79" y="1807158"/>
            <a:ext cx="10832841" cy="385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37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OGOS 2023</a:t>
            </a:r>
          </a:p>
          <a:p>
            <a:pPr marL="0" indent="0" algn="ctr">
              <a:buNone/>
            </a:pPr>
            <a:r>
              <a:rPr lang="en-US" sz="1400" dirty="0"/>
              <a:t>BH |GRADUAN BERBEZA PANDANGAN ISU GAJI|MS 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716333-2C91-48D8-9AB6-4556CBD82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124" y="1751390"/>
            <a:ext cx="8411749" cy="481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20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4893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44990" y="900048"/>
            <a:ext cx="841462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SH|WAYANG PACAK GAMIT NOSTALGIA|MS 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79D11D-9151-4692-BD5B-B1C5CB951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58" y="1614414"/>
            <a:ext cx="3924883" cy="509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4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3964</TotalTime>
  <Words>1325</Words>
  <Application>Microsoft Office PowerPoint</Application>
  <PresentationFormat>Widescreen</PresentationFormat>
  <Paragraphs>313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BERITA HARIAN</vt:lpstr>
      <vt:lpstr>BERITA HARIAN</vt:lpstr>
      <vt:lpstr>BERITA HARIAN</vt:lpstr>
      <vt:lpstr>NEW STRAITS TIMES</vt:lpstr>
      <vt:lpstr>BERITA HARIAN</vt:lpstr>
      <vt:lpstr>SINAR  HARIAN</vt:lpstr>
      <vt:lpstr>SINAR  HARIAN</vt:lpstr>
      <vt:lpstr>SINAR HARIAN</vt:lpstr>
      <vt:lpstr>BERITA HARIAN</vt:lpstr>
      <vt:lpstr>SINAR  HARIAN</vt:lpstr>
      <vt:lpstr>SINAR  HARIAN</vt:lpstr>
      <vt:lpstr>BERITA HARIAN</vt:lpstr>
      <vt:lpstr>BERITA HARIAN</vt:lpstr>
      <vt:lpstr>BERITA HARIAN</vt:lpstr>
      <vt:lpstr>BERITA HARIAN</vt:lpstr>
      <vt:lpstr>BERITA HARIAN</vt:lpstr>
      <vt:lpstr>NEW STRAITS TIMES</vt:lpstr>
      <vt:lpstr>BERITA  HARIAN</vt:lpstr>
      <vt:lpstr>BERITA  HARIAN</vt:lpstr>
      <vt:lpstr>SINAR  HARIAN</vt:lpstr>
      <vt:lpstr>NEW STRAITS TIMES</vt:lpstr>
      <vt:lpstr>NEW STRAITS TIMES</vt:lpstr>
      <vt:lpstr>NEW STRAITS TIMES</vt:lpstr>
      <vt:lpstr>BERITA HARIAN</vt:lpstr>
      <vt:lpstr>SINAR  HARIAN</vt:lpstr>
      <vt:lpstr>NEW STRAITS TIMES</vt:lpstr>
      <vt:lpstr>BERITA HARIAN</vt:lpstr>
      <vt:lpstr>BERITA HARIAN</vt:lpstr>
      <vt:lpstr>BERITA HARIAN</vt:lpstr>
      <vt:lpstr>SINAR HARIAN</vt:lpstr>
      <vt:lpstr>BERITA HARIAN</vt:lpstr>
      <vt:lpstr>NEW STRAITS TIMES</vt:lpstr>
      <vt:lpstr>SINAR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209</cp:revision>
  <dcterms:created xsi:type="dcterms:W3CDTF">2023-04-11T00:27:44Z</dcterms:created>
  <dcterms:modified xsi:type="dcterms:W3CDTF">2023-09-14T00:01:50Z</dcterms:modified>
</cp:coreProperties>
</file>