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302" r:id="rId4"/>
    <p:sldId id="328" r:id="rId5"/>
    <p:sldId id="260" r:id="rId6"/>
    <p:sldId id="259" r:id="rId7"/>
    <p:sldId id="279" r:id="rId8"/>
    <p:sldId id="265" r:id="rId9"/>
    <p:sldId id="273" r:id="rId10"/>
    <p:sldId id="280" r:id="rId11"/>
    <p:sldId id="258" r:id="rId12"/>
    <p:sldId id="263" r:id="rId13"/>
    <p:sldId id="264" r:id="rId14"/>
    <p:sldId id="271" r:id="rId15"/>
    <p:sldId id="272" r:id="rId16"/>
    <p:sldId id="261" r:id="rId17"/>
    <p:sldId id="274" r:id="rId18"/>
    <p:sldId id="275" r:id="rId19"/>
    <p:sldId id="276" r:id="rId20"/>
    <p:sldId id="278" r:id="rId21"/>
    <p:sldId id="281" r:id="rId22"/>
    <p:sldId id="282" r:id="rId23"/>
    <p:sldId id="283" r:id="rId24"/>
    <p:sldId id="284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8" r:id="rId42"/>
    <p:sldId id="309" r:id="rId43"/>
    <p:sldId id="303" r:id="rId44"/>
    <p:sldId id="304" r:id="rId45"/>
    <p:sldId id="305" r:id="rId46"/>
    <p:sldId id="306" r:id="rId47"/>
    <p:sldId id="307" r:id="rId48"/>
    <p:sldId id="312" r:id="rId49"/>
    <p:sldId id="314" r:id="rId50"/>
    <p:sldId id="315" r:id="rId51"/>
    <p:sldId id="316" r:id="rId52"/>
    <p:sldId id="317" r:id="rId53"/>
    <p:sldId id="313" r:id="rId54"/>
    <p:sldId id="310" r:id="rId55"/>
    <p:sldId id="323" r:id="rId56"/>
    <p:sldId id="325" r:id="rId57"/>
    <p:sldId id="321" r:id="rId58"/>
    <p:sldId id="311" r:id="rId59"/>
    <p:sldId id="320" r:id="rId60"/>
    <p:sldId id="318" r:id="rId61"/>
    <p:sldId id="322" r:id="rId62"/>
    <p:sldId id="324" r:id="rId63"/>
    <p:sldId id="327" r:id="rId64"/>
    <p:sldId id="326" r:id="rId65"/>
    <p:sldId id="330" r:id="rId66"/>
    <p:sldId id="329" r:id="rId67"/>
    <p:sldId id="331" r:id="rId68"/>
    <p:sldId id="332" r:id="rId69"/>
    <p:sldId id="334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841791"/>
              </p:ext>
            </p:extLst>
          </p:nvPr>
        </p:nvGraphicFramePr>
        <p:xfrm>
          <a:off x="1108628" y="219872"/>
          <a:ext cx="9052409" cy="608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543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814368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352939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51155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4339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PELAKSANAAN KEMPEN BELIA BENCI RASUAH PERLU LEBIH AGRESIF,KREATIF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KPM PERLU KAJI SILIBUS TANGANI GENERASI ‘BUTA’ MATEMATIK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4339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KPM PERLU KAJI SILIBUS TANGANI GENERASI ‘BUTA’ MATEMATIK..SAMBUNGAN..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NAIK GAJI KE TAHAP LEBIH BAIK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</a:t>
                      </a:r>
                      <a:r>
                        <a:rPr lang="en-US" sz="1200" baseline="0" dirty="0"/>
                        <a:t>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6167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PENDIDIKAN UNTUK SEMUA;PENDIDIKAN KHAS KHUSUS UNTUK MURID-MURID BERKEPERLUAN PENDIDIKAN KHAS KEMBANGKAN POTENSI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6167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PENDIDIKAN UNTUK SEMUA;PENDIDIKAN KHAS KHUSUS UNTUK MURID-MURID BERKEPERLUAN PENDIDIKAN KHAS KEMBANGKAN POTENSI..SAMBUNGAN..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HELPING SCIENTISTS DISCOVER NEW DRUGS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KAWAL,PANTAU PENGGUNAAN INTERNET ELAK NAK TERJEBAK GEJALA SOSIAL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SUBURKAN NILAI BERINTEGRITI TINGGI TUTUP RUANG,PELUANG RASUAH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PENDIDIK PERLU BIJAK NILAI,RANCANG PDP BERASAS AI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PELAJAR TERTEKAN MASALAH MENTAL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K-SEMANIS 23 PLATFORM PERKONGSIAN MAKLUMAT 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RANGKA KERJASAMA BERSEPADU KAWAL PENGGUNAAN DADAH SINTETIK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PELAJAR DIBULI BOLEH ALAMI GANGGUAN MENTAL NEUROSIS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NEGARA PERLU FOKUS AGENDA EKONOMI BAHARU, BUKAN HANYA LAWAN RASUAH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KUOTA PENDIDIKAN MELAYU, BUMIPUTERA ADA DALAM PERLEMBAGAAN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900048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PENDIDIKAN UNTUK SEMUA:PENDIDIKAN KHAS KHUSUS UNTUK MURID-MURID BERKEPERLUAN PENDIDIKAN KHAS KEMBANGKAN POTENSI …SAMBUNGAN..|MS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40451-2F40-4E2C-B9A2-EC41997F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1933575"/>
            <a:ext cx="115157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8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2023</a:t>
            </a:r>
          </a:p>
          <a:p>
            <a:pPr marL="0" indent="0" algn="ctr">
              <a:buNone/>
            </a:pPr>
            <a:r>
              <a:rPr lang="en-US" sz="1400" dirty="0"/>
              <a:t>NST |AI HELPING SCIENTISTS DISCOVER NEW DRUGS|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85E68-D116-4BF7-AB19-E88057080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1" y="1649995"/>
            <a:ext cx="11277600" cy="467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5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721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BH|KAWAL,PANTAU PENGGUNAAN INTERNET ELAK NAK TERJEBAK GEJALA SOSIAL|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CDA848-FC87-44EA-9EAC-F1BFF36B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1476375"/>
            <a:ext cx="10429874" cy="53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64527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BH|SUBURKAN NILAI BERINTEGRITI TINGGI TUTUP RUANG,PELUANG RASUAH|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546B45-FD5F-4DE9-847A-8C516DF1E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1495425"/>
            <a:ext cx="89344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0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BH|PENDIDIK PERLU BIJAK NILAI,RANCANG PDP BERASAS AI|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D0FE7-BD8F-46C6-95FE-4C18E4CFA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8" y="1704975"/>
            <a:ext cx="11125200" cy="48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8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SH|PELAJAR TERTEKAN MASALAH MENTAL|MS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CCE78-754C-499B-B53B-E9D3AE021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60" y="1628775"/>
            <a:ext cx="9712879" cy="506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0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805740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SH|K-SEMANIS 23 PLATFORM PERKONGSIAN MAKLUMAT STEM|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92D8FA-D584-43BE-8445-0CACF98F4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6" y="1495425"/>
            <a:ext cx="10329254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5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BH|RANGKA KERJASAMA BERSEPADU KAWAL PENGGUNAAN DADAH SINTETIK|MS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30E2CE-FACC-4B48-B67A-C7F0DDD39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4" y="1571624"/>
            <a:ext cx="10791825" cy="5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33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SH|PELAJAR DIBULI BOLEH ALAMI GANGGUAN MENTAL NEUROSIS|MS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08A6F9-A174-461D-8B9C-E712E35A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1581150"/>
            <a:ext cx="9067800" cy="51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32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BH|NEGARA PERLU FOKUS AGENDA EKONOMI BAHARU, BUKAN HANYA LAWAN RASUAH|MS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E4FB5F-2166-47F5-BACF-D03D6B43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1" y="1671538"/>
            <a:ext cx="5784351" cy="5111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172A16-B246-4CC7-AF44-84C1DD6A6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899" y="1671538"/>
            <a:ext cx="6106447" cy="18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90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464193"/>
              </p:ext>
            </p:extLst>
          </p:nvPr>
        </p:nvGraphicFramePr>
        <p:xfrm>
          <a:off x="1108628" y="115098"/>
          <a:ext cx="9721296" cy="6647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14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53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231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TIDAK FAHAM KONSEP PUNCA GAGAL MATEMATIK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UiTM DIDIK ETIKA GUNA MEDIA SOSIAL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249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PENGANJURAN HARI PENYELIDIKAN SERLAH INOVASI PELAJAR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UPSI JALIN KERJASAMA TINGKAT LATIHAN INDUSTRI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</a:t>
                      </a:r>
                      <a:r>
                        <a:rPr lang="en-US" sz="1200" baseline="0" dirty="0"/>
                        <a:t>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3409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GOVT IMPROVING SYSTEM TO GIVE non-BUMI STUDENTS FAIR EDUCATION ACCESS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095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IS USING AI CHEATING?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STUDENTS EMBRACE 3D TECH TO REDEFINE FASHION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LIMA LANGKAH GERAKAN NARATIF EKONOMI MADANI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UTM KEKAL PENERAJU PERKASA AGENDA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KESELAMATAN, AKTA KHAS EKONOMI GIG LINDUNGI KEBAJIKAN PEKERJA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LIVING WITH AI AND ROBOTS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75 PERATUS REMAJA MALAYSIA TONTON VIDEO, GAMBAR LUCAH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TONTON VIDEO LUCAH DALAM JANGKA MASA PANJANG JEJAS FOKUS BELAJAR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JARINGAN KESELAMATAN SOSIAL JANA PERTUMBUHAN EKONOMI LESTARI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ISTILAH BAHARU BAHASA MELAYU KENA TEPAT MAKNA, TAK MENGELIRUKAN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 </a:t>
                      </a:r>
                      <a:r>
                        <a:rPr lang="en-US" sz="1200" dirty="0"/>
                        <a:t>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4238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KPM HASRAT JENAMA SEMULA KOLEJ TINGKATAN  ENAM KEPADA KOLEJ PRA UNIVERSITI KPM - </a:t>
                      </a:r>
                      <a:r>
                        <a:rPr lang="en-US" sz="1200" dirty="0" err="1"/>
                        <a:t>fadhlina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USAH JADIKAN SEKOLAH AGAMA TEMPAT LEPAS TANGAN UBAH PERILAKU ANAK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9892494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MANFAAT KEHIDUPAN DI KAMPUS, RAI PERBEZAAN BUDAYA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3003832"/>
                  </a:ext>
                </a:extLst>
              </a:tr>
              <a:tr h="30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TINGKATAN ENAM DIKENALI PRA-UNIVERSITI KPM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9814623"/>
                  </a:ext>
                </a:extLst>
              </a:tr>
              <a:tr h="4238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KEPAKARAN GRADUAN MUDA TEMPATAN PIKAT PELABUR ASING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JULAI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373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597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BH|KUOTA PENDIDIKAN MELAYU, BUMIPUTERA ADA DALAM PERLEMBAGAAN|MS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402F24-CBD9-4E79-8472-068A3963A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94" y="1998064"/>
            <a:ext cx="11159412" cy="36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21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BH|TIDAK FAHAM KONSEP PUNCA GAGAL MATEMATIK|MS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981C18-757E-42C9-9C26-E144D232E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8" y="1978090"/>
            <a:ext cx="5934267" cy="4273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0D492C-977A-46B4-8364-2EA6CD967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16" y="1978090"/>
            <a:ext cx="6156251" cy="427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72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err="1"/>
              <a:t>BH|UiTM</a:t>
            </a:r>
            <a:r>
              <a:rPr lang="en-US" sz="1400" dirty="0"/>
              <a:t> DIDIK ETIKA GUNA MEDIA SOSIAL|MS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892FFB-D5FE-448C-8A8A-01F4A4686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10" y="1691771"/>
            <a:ext cx="4470119" cy="50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36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BH|KOLEJ UNIVERSITI KPJ HEALTHCARE DINAIK TARIF|MS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94D01-2418-4866-8DEB-899FFDAA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253" y="1729095"/>
            <a:ext cx="2791867" cy="496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90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BH|PENGANJURAN HARI PENYELIDIKAN SERLAH INOVASI PELAJAR|MS 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340622-5892-491E-9413-9CC1FE90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18" y="1729095"/>
            <a:ext cx="5824361" cy="50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40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BH|UPSI JALIN KERJASAMA TINGKAT LATIHAN INDUSTRI |MS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BE4E6-F2AE-41AE-9CF0-1D8B6006E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643" y="1729095"/>
            <a:ext cx="3950713" cy="50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0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NST|GOVT IMPROVING SYSTEM TO GIVE non-BUMI STUDENTS FAIR EDUCATION ACCESS|MS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78204-4F83-4768-AFE9-591F50C73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1" y="1645229"/>
            <a:ext cx="8570997" cy="51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21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IS USING AI CHEATING?|MS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8A2A6-7AEE-4F4C-8828-178C4886B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623" y="1729095"/>
            <a:ext cx="6973957" cy="499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3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NST|STUDENTS EMBRACE 3D TECH TO REDEFINE FASHION|MS 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E0848F-5B6B-4B0C-B82B-B66DEBBE4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9" y="1875453"/>
            <a:ext cx="6018619" cy="4185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249A3-17B3-4715-8E7F-0C5CA8231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708" y="1875452"/>
            <a:ext cx="5969203" cy="4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53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BH|LIMA LANGKAH GERAKAN NARATIF EKONOMI MADANI|MS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CE8C72-39FC-422A-9A96-9F51D50E7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781" y="1675653"/>
            <a:ext cx="6828452" cy="51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43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514680"/>
              </p:ext>
            </p:extLst>
          </p:nvPr>
        </p:nvGraphicFramePr>
        <p:xfrm>
          <a:off x="1108628" y="219872"/>
          <a:ext cx="9721296" cy="6508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14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311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GUBAL DASAR BAHARU PENDIDIKAN MASA DEPAN IKUT ACUAN TEMPATAN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ANTARA TATA KELOLA DAN TATA KELOLOH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330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SATELIT BUATAN MALAYSIA TAWAR DATA PERCUMA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IR 4.0 TUNTUT ‘HIJRAH’ KERJA BERASAS TEKNOLOGI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 JULAI </a:t>
                      </a:r>
                      <a:r>
                        <a:rPr lang="en-US" sz="1200" baseline="0" dirty="0"/>
                        <a:t>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423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SATERA PERLU BERGERAK SEIRING TEKNOLOGI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1724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MENCURIGAI KETEPATAN CHATGPT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21 </a:t>
                      </a:r>
                      <a:r>
                        <a:rPr lang="en-US" sz="1200" dirty="0"/>
                        <a:t>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TELITI SYOR SUBJEK BAHASA TAMIL DI SEKOLAH MENENGAH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’NILAI TAMBAH PERLUASKAN SALURAN ILMU,BUDAYA’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JPPKK SASAR TERIMA 500 PELAJAR BAHARU ASASI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2899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YURAN MURAH, KOS PENGAJIAN RENDAH TARIKAN PELAJAR ASING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YURAN MURAH, KOS PENGAJIAN RENDAH TARIKAN PELAJAR ASING..SAMBUNGAN…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USAH PERLEKEH TVET HANYA UNTUK PELAJAR LEMAH AKADEMIK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29282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BUDAYAKAN SEMULA AMALAN MEMBACA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ASEAN CEOs EMBRACE GENERATIVE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JULAI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ASEAN CEOs EMBRACE GENERATIVE AI…SAMBUNGAN…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52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KOS HIDUP TINGGI JADIKAN SISWA LEBIH CEKAL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TUNTUT GERGASI TEKNOLOGI BAYAR KANDUNGAN BERITA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9892494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USIKAN MANJA DI TEMPAT KERJA MELARAT JADI GANGGUAN SEKSUAL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300383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JANGAN MUDAH TERMAKAN UMPAN PENIPU SIBER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981462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IBU BAPA PERLU PANTAU ELAK ANAK TONTON PORNOGRAFI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373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69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BH|UTM KEKAL PENERAJU PERKASA AGENDA TVET|MS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60BF09-2526-48A4-8D8C-3F99E9F01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182" y="1660849"/>
            <a:ext cx="1608818" cy="5098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73A5D7-5EA2-4E7A-B194-18CD1B669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94" y="1729095"/>
            <a:ext cx="1989989" cy="410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22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BH|KESELAMATAN, AKTA KHAS EKONOMI GIG LINDUNGI KEBAJIKAN PEKERJA|MS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477C3-88F9-456F-9C3A-F44D648F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3" y="1729095"/>
            <a:ext cx="6338456" cy="4683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2B4392-FF03-4022-9F15-D57EAA012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789" y="1795769"/>
            <a:ext cx="5672878" cy="46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43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326" y="160192"/>
            <a:ext cx="4667250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NST|LIVING WITH AI AND ROBOTS|MS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9FA615-B4CE-4B7A-B385-41B8E55CB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7" y="1795770"/>
            <a:ext cx="5966192" cy="4968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D4780-E01C-4524-B0AA-6FAE16EF7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9594"/>
            <a:ext cx="5966193" cy="47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21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SH|75 PERATUS REMAJA MALAYSIA TONTON VIDEO, GAMBAR LUCAH|MS 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A225B-ABBA-46F7-A5FD-BF76F25D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729093"/>
            <a:ext cx="6149253" cy="5062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790635-2E9D-4966-BB31-2E8E46733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877" y="1795770"/>
            <a:ext cx="5947497" cy="158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95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SH|TONTON VIDEO LUCAH DALAM JANGKA MASA PANJANG JEJAS FOKUS BELAJAR|MS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11A2BC-8F8F-409A-AB0D-E68E701B0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60" y="1909762"/>
            <a:ext cx="114204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29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BH|JARINGAN KESELAMATAN SOSIAL JANA PERTUMBUHAN EKONOMI LESTARI|MS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653849-005A-4C36-B258-76C35FDFB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795770"/>
            <a:ext cx="5835522" cy="4902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D1D165-33B6-4E7E-AD51-468DCCB61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12" y="1795770"/>
            <a:ext cx="6110995" cy="49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2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BH|ISTILAH BAHARU BAHASA MELAYU KENA TEPAT MAKNA, TAK MENGELIRUKAN|MS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B9E83B-B581-4429-AE2C-893766FF8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1" y="1664153"/>
            <a:ext cx="8174922" cy="5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51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04976" y="977981"/>
            <a:ext cx="8982074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SH|KPM HASRAT JENAMA SEMULA KOLEJ TINGKATAN  ENAM KEPADA KOLEJ PRA UNIVERSITI KPM - </a:t>
            </a:r>
            <a:r>
              <a:rPr lang="en-US" sz="1400" dirty="0" err="1"/>
              <a:t>fadhlina|MS</a:t>
            </a:r>
            <a:r>
              <a:rPr lang="en-US" sz="1400" dirty="0"/>
              <a:t>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CC38D2-D4FF-4026-B780-5DB938935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1729095"/>
            <a:ext cx="115443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10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BH|USAH JADIKAN SEKOLAH AGAMA TEMPAT LEPAS TANGAN UBAH PERILAKU ANAK 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7586F1-D570-40FB-9BB0-C6F30866C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001" y="1795770"/>
            <a:ext cx="8593549" cy="491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4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30356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BH|MANFAAT KEHIDUPAN DI KAMPUS, RAI PERBEZAAN BUDAYA|MS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50C559-26FF-455B-ACB7-98B198602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012" y="1650414"/>
            <a:ext cx="8613171" cy="51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48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24D1B13-4725-470E-BE3B-C25292D92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097649"/>
              </p:ext>
            </p:extLst>
          </p:nvPr>
        </p:nvGraphicFramePr>
        <p:xfrm>
          <a:off x="1108628" y="219872"/>
          <a:ext cx="9721296" cy="2818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14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311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SIKAP AMBIL PEDULI MAJIKAN PACU KECEMERLANGAN PEKERJA,ORGANISASI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SIKAP AMBIL PEDULI MAJIKAN PACU KECEMERLANGAN PEKERJA,ORGANISASI..SAMBUNGAN..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330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MANFAAT DATA PEMBELAJARAN MESIN PERANGI PENIPU MANIPULASI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MANFAAT DATA PEMBELAJARAN MESIN PERANGI PENIPU MANIPULASI AI..SAMBUNGAN..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423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UMP KINI UNIVERSITI MALAYSIA PAHANG AL-SULTAN ABDULLAH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1724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PROJEK RINTIS AKADEMI INDUSTRI DILANCAR ESOK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KUASA AUTONOMI PENGETUA ELAK PELAJAR TERCICIR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KUASA AUTONOMI PENGETUA ELAK PELAJAR TERCICIR…SAMBUNGAN..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85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017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BH|TINGKATAN ENAM DIKENALI PRA-UNIVERSITI KPM|MS 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4F08AF-034E-45E4-A60B-41BC3BEB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99" y="1581150"/>
            <a:ext cx="5575207" cy="52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92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BH|KEPAKARAN GRADUAN MUDA TEMPATAN PIKAT PELABUR ASING|MS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6FFE27-2D70-4D43-9C17-3E669C99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613" y="2022695"/>
            <a:ext cx="8497486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02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BH|GUBAL DASAR BAHARU PENDIDIKAN MASA DEPAN IKUT ACUAN TEMPATAN|MS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8665F9-BBB9-4612-9E30-84661A069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48" y="1729095"/>
            <a:ext cx="7649643" cy="47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67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SH|ANTARA TATA KELOLA DAN TATA KELOLOH|MS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434006-7ABB-4973-91A0-8BA63F864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48" y="1639618"/>
            <a:ext cx="7478169" cy="4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68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BH|SATELIT BUATAN MALAYSIA TAWAR DATA PERCUMA|MS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660FC4-A780-418B-9474-849E39E4F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09" y="1729095"/>
            <a:ext cx="2118135" cy="4639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E603E-8326-478A-8E95-F3FD7259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147" y="1729095"/>
            <a:ext cx="2014865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95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BH|IR 4.0 TUNTUT ‘HIJRAH’ KERJA BERASAS TEKNOLOGI |MS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1F6EB4-6BEA-4859-AF28-4E6DE85E7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440" y="1729095"/>
            <a:ext cx="8545118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85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BH|SATERA PERLU BERGERAK SEIRING TEKNOLOGI|MS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3C6813-D4A5-4D4D-B20D-C9CDB4AA0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414" y="1685134"/>
            <a:ext cx="2772367" cy="501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74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SH|MENCURIGAI KETEPATAN CHATGPT|MS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185D9-21DA-48D2-BB2F-D0F16718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45" y="1729095"/>
            <a:ext cx="8287907" cy="48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60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F1B4A6-36CB-4C42-8294-590F74B1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5" y="1530220"/>
            <a:ext cx="11019453" cy="513183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5D7C498-57E5-44B5-862D-C1B9F419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762" y="195943"/>
            <a:ext cx="5220476" cy="724693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FC54157-7429-4986-B8CC-38970494A701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BH|TELITI SYOR SUBJEK BAHASA TAMIL DI SEKOLAH MENENGAH|MS 14</a:t>
            </a:r>
          </a:p>
        </p:txBody>
      </p:sp>
    </p:spTree>
    <p:extLst>
      <p:ext uri="{BB962C8B-B14F-4D97-AF65-F5344CB8AC3E}">
        <p14:creationId xmlns:p14="http://schemas.microsoft.com/office/powerpoint/2010/main" val="3390235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BH|’NILAI TAMBAH PERLUASKAN SALURAN ILMU,BUDAYA’|MS 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1C4BF-5A36-4021-901A-DEEC80C28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4" y="1548882"/>
            <a:ext cx="11374017" cy="50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1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6167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BH|PELAKSANAAN KEMPEN BELIA BENCI RASUAH PERLU LEBIH AGRESIF,KREATIF|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EB6A03-6E9C-4B9E-96FD-C6E946174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21" y="1533524"/>
            <a:ext cx="1039177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343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BH|JPPKK SASAR TERIMA 500 PELAJAR BAHARU ASASI TVET|MS 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FC1A3-400A-41D5-A833-4391D0FC6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352" y="1558212"/>
            <a:ext cx="2575248" cy="5139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B7CFA-9B38-4EA1-9694-64AD85DF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517" y="1662420"/>
            <a:ext cx="2155372" cy="428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998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BH|YURAN MURAH, KOS PENGAJIAN RENDAH TARIKAN PELAJAR ASING|MS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FAE1C-7C84-4991-BA60-7B2B153B4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33" y="1502228"/>
            <a:ext cx="10618236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47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BH|YURAN MURAH, KOS PENGAJIAN RENDAH TARIKAN PELAJAR ASING..SAMBUNGAN..|MS 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E5379-56E9-4674-87FE-91C82B106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92" y="1735493"/>
            <a:ext cx="10888824" cy="47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7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1DDC7C-90F7-4C61-BBA8-B3620FA6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2" y="1662419"/>
            <a:ext cx="11010123" cy="48503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039F69-E596-470E-9616-DEAC3AF0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762A2B8-4BDC-492E-9B7E-85466D575C35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BH|USAH PERLEKEH TVET HANYA UNTUK PELAJAR LEMAH AKADEMIK |MS 11</a:t>
            </a:r>
          </a:p>
        </p:txBody>
      </p:sp>
    </p:spTree>
    <p:extLst>
      <p:ext uri="{BB962C8B-B14F-4D97-AF65-F5344CB8AC3E}">
        <p14:creationId xmlns:p14="http://schemas.microsoft.com/office/powerpoint/2010/main" val="5766728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</a:t>
            </a:r>
            <a:r>
              <a:rPr lang="en-US" sz="1600" b="1" cap="all" dirty="0" err="1"/>
              <a:t>julai</a:t>
            </a:r>
            <a:r>
              <a:rPr lang="en-US" sz="1600" b="1" cap="all" dirty="0"/>
              <a:t>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SH|BUDAYAKAN SEMULA AMALAN MEMBACA|MS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D5929-FC1A-4470-89B0-3A6F1B315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62" y="1623527"/>
            <a:ext cx="11183676" cy="51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91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8CEF4F-C2F9-4928-8124-1E0CBAAA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24" y="1604864"/>
            <a:ext cx="9647687" cy="51878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049B03-6811-4201-BD5F-49D6F520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CC4E7BA-BCA3-496C-9327-427A16F94230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NST|ASEAN CEOs EMBRACE GENERATIVE AI|MS 14</a:t>
            </a:r>
          </a:p>
        </p:txBody>
      </p:sp>
    </p:spTree>
    <p:extLst>
      <p:ext uri="{BB962C8B-B14F-4D97-AF65-F5344CB8AC3E}">
        <p14:creationId xmlns:p14="http://schemas.microsoft.com/office/powerpoint/2010/main" val="2534066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0049B03-6811-4201-BD5F-49D6F520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CC4E7BA-BCA3-496C-9327-427A16F94230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NST|ASEAN CEOs EMBRACE GENERATIVE AI..CONTINUED..|MS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41469-5500-47E6-AC47-116DAF09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1662420"/>
            <a:ext cx="10412963" cy="47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612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039F69-E596-470E-9616-DEAC3AF0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762A2B8-4BDC-492E-9B7E-85466D575C35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BH|KOS HIDUP TINGGI JADIKAN SISWA LEBIH CEKAL|MS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AC5527-F1C1-4A29-AC6E-18E5A6624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63" y="1662420"/>
            <a:ext cx="11566849" cy="44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03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SH|TUNTUT GERGASI TEKNOLOGI BAYAR KANDUNGAN BERITA|MS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31978-1EE3-40C9-92BB-B7FF17FFB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1" y="1502229"/>
            <a:ext cx="7635939" cy="52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5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039F69-E596-470E-9616-DEAC3AF0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762A2B8-4BDC-492E-9B7E-85466D575C35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BH|USIKAN MANJA DI TEMPAT KERJA MELARAT JADI GANGGUAN SEKSUAL|MS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CCDB7-44BE-46E3-AC3A-347F3CC30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25" y="1502229"/>
            <a:ext cx="10926148" cy="49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8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BH|KPM PERLU KAJI SILIBUS TANGANI GENERASI ‘BUTA’ MATEMATIK | MS 12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5E4CEC-3EA6-4380-814A-78E9BEFB8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10" y="1590675"/>
            <a:ext cx="10777979" cy="510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8FCD4E-C339-4F36-8DDD-48125761E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" y="1662420"/>
            <a:ext cx="10905932" cy="47838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EF11E0-1A1C-48F0-B572-0697BFB9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55C5836-C92A-41D3-894B-8AC8848B0D6A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BH|JANGAN MUDAH TERMAKAN UMPAN PENIPU SIBER|MS 13</a:t>
            </a:r>
          </a:p>
        </p:txBody>
      </p:sp>
    </p:spTree>
    <p:extLst>
      <p:ext uri="{BB962C8B-B14F-4D97-AF65-F5344CB8AC3E}">
        <p14:creationId xmlns:p14="http://schemas.microsoft.com/office/powerpoint/2010/main" val="2709196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432493-935B-479D-A713-D25491303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061" y="1825625"/>
            <a:ext cx="9881119" cy="478044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A6D136F-88BB-4E43-A923-AEA4693D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8202915-25AC-4747-A246-86E6730350AF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BH|IBU BAPA PERLU PANTAU ELAK ANAK TONTON PORNOGRAFI|MS 25</a:t>
            </a:r>
          </a:p>
        </p:txBody>
      </p:sp>
    </p:spTree>
    <p:extLst>
      <p:ext uri="{BB962C8B-B14F-4D97-AF65-F5344CB8AC3E}">
        <p14:creationId xmlns:p14="http://schemas.microsoft.com/office/powerpoint/2010/main" val="3167025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47478F-3BA5-4D79-BC43-228A03020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4" y="1502229"/>
            <a:ext cx="8420876" cy="52904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CFD9E8-5445-4051-81BE-C4587B4C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60A6BF1-8AAE-4D53-A8D1-A3FDB4009E77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BH|SIKAP AMBIL PEDULI MAJIKAN PACU KECEMERLANGAN PEKERJA,ORGANISASI|MS 12</a:t>
            </a:r>
          </a:p>
        </p:txBody>
      </p:sp>
    </p:spTree>
    <p:extLst>
      <p:ext uri="{BB962C8B-B14F-4D97-AF65-F5344CB8AC3E}">
        <p14:creationId xmlns:p14="http://schemas.microsoft.com/office/powerpoint/2010/main" val="35841725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CFD9E8-5445-4051-81BE-C4587B4C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60A6BF1-8AAE-4D53-A8D1-A3FDB4009E77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BH|SIKAP AMBIL PEDULI MAJIKAN PACU KECEMERLANGAN PEKERJA,ORGANISASI..SAMBUNGAN..|MS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F0123-DD29-4E78-9532-A3A89DC4F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850" y="1528497"/>
            <a:ext cx="8789436" cy="441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791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F31963-B5DC-4E3B-ADB6-0F4B89191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82" y="1509988"/>
            <a:ext cx="9853127" cy="51878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BEBDC1-560F-411D-B331-9EAE1EBB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DBF12D6-B2C9-4C0B-B755-75E300B79876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BH|MANFAAT DATA PEMBELAJARAN MESIN PERANGI PENIPU MANIPULASI AI|MS 12</a:t>
            </a:r>
          </a:p>
        </p:txBody>
      </p:sp>
    </p:spTree>
    <p:extLst>
      <p:ext uri="{BB962C8B-B14F-4D97-AF65-F5344CB8AC3E}">
        <p14:creationId xmlns:p14="http://schemas.microsoft.com/office/powerpoint/2010/main" val="30956750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7BEBDC1-560F-411D-B331-9EAE1EBB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DBF12D6-B2C9-4C0B-B755-75E300B79876}"/>
              </a:ext>
            </a:extLst>
          </p:cNvPr>
          <p:cNvSpPr txBox="1">
            <a:spLocks/>
          </p:cNvSpPr>
          <p:nvPr/>
        </p:nvSpPr>
        <p:spPr>
          <a:xfrm>
            <a:off x="2317748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BH|MANFAAT DATA PEMBELAJARAN MESIN PERANGI PENIPU MANIPULASI AI…SAMBUNGAN…|MS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A01B7-F87D-457D-AC80-68B2833EC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6" y="1502229"/>
            <a:ext cx="10450285" cy="50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252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428D5E-5544-472B-B9BB-92C9C318C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81" y="1589186"/>
            <a:ext cx="11075437" cy="50272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677538-6004-419C-BC5C-14550D51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5BF1ACF-07B5-4E67-8263-84625CAA8A95}"/>
              </a:ext>
            </a:extLst>
          </p:cNvPr>
          <p:cNvSpPr txBox="1">
            <a:spLocks/>
          </p:cNvSpPr>
          <p:nvPr/>
        </p:nvSpPr>
        <p:spPr>
          <a:xfrm>
            <a:off x="2103144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BH|UMP KINI UNIVERSITI MALAYSIA PAHANG AL-SULTAN ABDULLAH |MS 14</a:t>
            </a:r>
          </a:p>
        </p:txBody>
      </p:sp>
    </p:spTree>
    <p:extLst>
      <p:ext uri="{BB962C8B-B14F-4D97-AF65-F5344CB8AC3E}">
        <p14:creationId xmlns:p14="http://schemas.microsoft.com/office/powerpoint/2010/main" val="22032309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FF5AD-C177-40C3-93EA-90623F14A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090" y="1502229"/>
            <a:ext cx="8873412" cy="53557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0403C1D-8E46-4FB9-9A0F-EBFF5364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5E0D85F-7BB6-41E9-A5C2-5430E03711A0}"/>
              </a:ext>
            </a:extLst>
          </p:cNvPr>
          <p:cNvSpPr txBox="1">
            <a:spLocks/>
          </p:cNvSpPr>
          <p:nvPr/>
        </p:nvSpPr>
        <p:spPr>
          <a:xfrm>
            <a:off x="2140465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BH|PROJEK RINTIS AKADEMI INDUSTRI DILANCAR ESOK|MS 14</a:t>
            </a:r>
          </a:p>
        </p:txBody>
      </p:sp>
    </p:spTree>
    <p:extLst>
      <p:ext uri="{BB962C8B-B14F-4D97-AF65-F5344CB8AC3E}">
        <p14:creationId xmlns:p14="http://schemas.microsoft.com/office/powerpoint/2010/main" val="5333178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5EDF14-B8FB-486E-A327-887726458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502229"/>
            <a:ext cx="9993086" cy="528112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6C5216-3CEF-4FBF-957D-E8DABB9A1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FBF18E0-6E5E-4AD7-9C42-C094179E8256}"/>
              </a:ext>
            </a:extLst>
          </p:cNvPr>
          <p:cNvSpPr txBox="1">
            <a:spLocks/>
          </p:cNvSpPr>
          <p:nvPr/>
        </p:nvSpPr>
        <p:spPr>
          <a:xfrm>
            <a:off x="2140465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BH|KUASA AUTONOMI PENGETUA ELAK PELAJAR TERCICIR|MS 22</a:t>
            </a:r>
          </a:p>
        </p:txBody>
      </p:sp>
    </p:spTree>
    <p:extLst>
      <p:ext uri="{BB962C8B-B14F-4D97-AF65-F5344CB8AC3E}">
        <p14:creationId xmlns:p14="http://schemas.microsoft.com/office/powerpoint/2010/main" val="7072842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6C5216-3CEF-4FBF-957D-E8DABB9A1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FBF18E0-6E5E-4AD7-9C42-C094179E8256}"/>
              </a:ext>
            </a:extLst>
          </p:cNvPr>
          <p:cNvSpPr txBox="1">
            <a:spLocks/>
          </p:cNvSpPr>
          <p:nvPr/>
        </p:nvSpPr>
        <p:spPr>
          <a:xfrm>
            <a:off x="2140465" y="911306"/>
            <a:ext cx="7759701" cy="5909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BH|KUASA AUTONOMI PENGETUA ELAK PELAJAR TERCICIR…SAMBUNGAN..|MS 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D2BDAA-255D-48F1-BBB4-2555A4FAA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58" y="1665795"/>
            <a:ext cx="10580914" cy="457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9691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BH|KPM PERLU KAJI SILIBUS TANGANI GENERASI ‘BUTA’ MATEMATIK..SAMBUNGAN.. | MS 12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51F1F-89D8-4E36-9922-18181C73B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7" y="1552574"/>
            <a:ext cx="11796106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3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2023</a:t>
            </a:r>
          </a:p>
          <a:p>
            <a:pPr marL="0" indent="0" algn="ctr">
              <a:buNone/>
            </a:pPr>
            <a:r>
              <a:rPr lang="en-US" sz="1400" dirty="0"/>
              <a:t>SH |NAIK GAJI KE TAHAP LEBIH BAIK |MS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1E2FDB-E696-4842-AA54-B43503350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1480472"/>
            <a:ext cx="11795759" cy="512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2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900048"/>
            <a:ext cx="841462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SH|PENDIDIKAN UNTUK SEMUA:PENDIDIKAN KHAS KHUSUS UNTUK MURID-MURID BERKEPERLUAN PENDIDIKAN KHAS KEMBANGKAN POTENSI |MS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672A0-EC89-4E8E-A2A0-CAC525896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651161"/>
            <a:ext cx="10734675" cy="5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4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3324</TotalTime>
  <Words>2084</Words>
  <Application>Microsoft Office PowerPoint</Application>
  <PresentationFormat>Widescreen</PresentationFormat>
  <Paragraphs>467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BERITA HARIAN</vt:lpstr>
      <vt:lpstr>BERITA HARIAN</vt:lpstr>
      <vt:lpstr>BERITA HARIAN</vt:lpstr>
      <vt:lpstr>SINAR HARIAN</vt:lpstr>
      <vt:lpstr>SINAR  HARIAN</vt:lpstr>
      <vt:lpstr>SINAR  HARIAN</vt:lpstr>
      <vt:lpstr>NEW STRAITS TIMES</vt:lpstr>
      <vt:lpstr>BERITA HARIAN</vt:lpstr>
      <vt:lpstr>BERITA  HARIAN</vt:lpstr>
      <vt:lpstr>BERITA  HARIAN</vt:lpstr>
      <vt:lpstr>SINAR  HARIAN</vt:lpstr>
      <vt:lpstr>SINAR HARIAN</vt:lpstr>
      <vt:lpstr>BERITA  HARIAN</vt:lpstr>
      <vt:lpstr>SINAR 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NEW STRAITS TIMES</vt:lpstr>
      <vt:lpstr>NEW STRAITS TIMES</vt:lpstr>
      <vt:lpstr>BERITA HARIAN</vt:lpstr>
      <vt:lpstr>BERITA HARIAN</vt:lpstr>
      <vt:lpstr>BERITA HARIAN</vt:lpstr>
      <vt:lpstr>NEW STRAITS TIMES</vt:lpstr>
      <vt:lpstr>SINAR HARIAN</vt:lpstr>
      <vt:lpstr>SINAR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NEW STRAITS TIMES</vt:lpstr>
      <vt:lpstr>NEW STRAITS TIMES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181</cp:revision>
  <dcterms:created xsi:type="dcterms:W3CDTF">2023-04-11T00:27:44Z</dcterms:created>
  <dcterms:modified xsi:type="dcterms:W3CDTF">2023-08-08T01:13:22Z</dcterms:modified>
</cp:coreProperties>
</file>