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j+6xccohr4DFoKaQHxYYWxpEd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5F553F-F847-4F3A-ADF6-DA37D0DEA0C8}">
  <a:tblStyle styleId="{015F553F-F847-4F3A-ADF6-DA37D0DEA0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248359" y="1662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{015F553F-F847-4F3A-ADF6-DA37D0DEA0C8}</a:tableStyleId>
              </a:tblPr>
              <a:tblGrid>
                <a:gridCol w="448725"/>
                <a:gridCol w="3500975"/>
                <a:gridCol w="1672175"/>
                <a:gridCol w="22775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PENJAWAT AWAM KECEWA PANGSAPURI TERBENGKALAI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JOHOR PERUNTUK RM42.1 juta BAIKI 4 FLAT UZUR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LAKSANA PROJEK INFRASTRUKTUR KECIL USAH SEKADAR TANGKAP MUAT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14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PENURUNAN KUASA LAKSANA PROJEK KECIL LANCARKAN TUGAS JKR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14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BATTERSEA POWER STATION PEMAJU KOMERSIAL TERBAIK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16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BH|PENJAWAT AWAM KECEWA PANGSAPURI TERBENGKALAI| MS 25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561667" y="644320"/>
            <a:ext cx="5068662" cy="703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BH|JOHOR PERUNTUK RM42.1 juta BAIKI 4 FLAT UZUR| MS 25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251744" y="-137664"/>
            <a:ext cx="3688511" cy="777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136899" y="911306"/>
            <a:ext cx="6403915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BH|LAKSANA PROJEK INFRASTRUKTUR KECIL USAH SEKADAR TANGKAP MUAT| MS 2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492" y="1552756"/>
            <a:ext cx="4167765" cy="518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9106" y="1552756"/>
            <a:ext cx="4343633" cy="518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BH|PENURUNAN KUASA LAKSANA PROJEK KECIL LANCARKAN TUGAS JKR| MS 4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275" y="1578634"/>
            <a:ext cx="11740551" cy="478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BH|BATTERSEA POWER STATION PEMAJU KOMERSIAL TERBAIK| MS 26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0717" y="1507066"/>
            <a:ext cx="7936216" cy="525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2023-04-11T00:27:44Z</dcterms:created>
  <dc:creator>Administrator</dc:creator>
</cp:coreProperties>
</file>