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977263"/>
              </p:ext>
            </p:extLst>
          </p:nvPr>
        </p:nvGraphicFramePr>
        <p:xfrm>
          <a:off x="2146300" y="513390"/>
          <a:ext cx="7899400" cy="180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3500967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672167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277533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PELAKSANAAN IBS CAPAI 84 PERATUS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MEI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KPKT SELAMAT 92 PROJEK PERUMAHAN SAKIT RM5b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 MEI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OPR : KESAN MINIMUM KEPADA PEMAJU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11 MEI 2023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07018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RM50 JUTA UNTUK USAHAWAN FRANCAIS TAHUN INI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15 MEI 2023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4094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RUMAH KAYU PERTAMA KONSEP IBS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18 MEI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5146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 MEI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SH|PELAKSANAAN IBS CAPAI 84 PERATUS| MS 31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2" y="1662419"/>
            <a:ext cx="10317015" cy="500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4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MEI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BH|KPKT SELAMAT 92 PROJEK PERUMAHAN SAKIT RM5b| MS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575A93-7142-4FCA-8D7D-41DFB16E7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517" y="1807158"/>
            <a:ext cx="6513550" cy="474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11 MEI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SH|OPR : KESAN MINIMUM KEPADA PEMAJU| MS 28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F4E930-E8AC-4CFA-8993-CDFCB71FA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28" y="1599286"/>
            <a:ext cx="4028743" cy="51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15 MEI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SH|RM50 JUTA UNTUK USAHAWAN FRANCAIS TAHUN INI| MS 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4A5989-7F18-439C-91F2-9EB20335B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922" y="1807158"/>
            <a:ext cx="7497221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8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18 MEI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SH|RUMAH KAYU PERTAMA KONSEP IBS| MS 27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3393CB-DA57-4EA7-A755-93D83F62F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553" y="1943835"/>
            <a:ext cx="8487960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34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144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SINAR HARIAN</vt:lpstr>
      <vt:lpstr>BERITA HARIAN</vt:lpstr>
      <vt:lpstr>SINAR HARIAN</vt:lpstr>
      <vt:lpstr>SINAR HARIAN</vt:lpstr>
      <vt:lpstr>SINAR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10</cp:revision>
  <dcterms:created xsi:type="dcterms:W3CDTF">2023-04-11T00:27:44Z</dcterms:created>
  <dcterms:modified xsi:type="dcterms:W3CDTF">2023-06-07T01:43:10Z</dcterms:modified>
</cp:coreProperties>
</file>