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ioZJ77c4lYKr5rJgG5MBQwv8r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D85AF3-B8C1-4429-9EE7-A577363097F3}">
  <a:tblStyle styleId="{CFD85AF3-B8C1-4429-9EE7-A577363097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165232" y="606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{CFD85AF3-B8C1-4429-9EE7-A577363097F3}</a:tableStyleId>
              </a:tblPr>
              <a:tblGrid>
                <a:gridCol w="448725"/>
                <a:gridCol w="3500975"/>
                <a:gridCol w="1672175"/>
                <a:gridCol w="22775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HARGA JUALAN PURATA SIMEN TERUS MENINGKAT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</a:t>
                      </a:r>
                      <a:r>
                        <a:rPr lang="en-US" sz="1200"/>
                        <a:t> </a:t>
                      </a:r>
                      <a:r>
                        <a:rPr lang="en-US" sz="1200"/>
                        <a:t>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PEMAJU IMBANGI KENAIKAN KOS DENGAN PEMBELIAN PUKAL, IBS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10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PEMAJU TERSEPIT KOS BAHAN BINAAN, KADAR FAEDAH TINGGI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 MAC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BH|HARGA JUALAN PURATA SIMEN TERUS MENINGKAT| MS 26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0110" y="1873718"/>
            <a:ext cx="1857634" cy="405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255" y="1873718"/>
            <a:ext cx="1857634" cy="444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BH|PEMAJU IMBANGI KENAIKAN KOS DENGAN PEMBELIAN PUKAL, IBS| MS 23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217" y="2157345"/>
            <a:ext cx="10008391" cy="371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BH|PEMAJU TERSEPIT KOS BAHAN BINAAN, KADAR FAEDAH TINGGI| MS 25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8337" y="1601433"/>
            <a:ext cx="9621593" cy="5077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2023-03-13T05:50:54Z</dcterms:created>
  <dc:creator>Administrator</dc:creator>
</cp:coreProperties>
</file>