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9" roundtripDataSignature="AMtx7mjFBdcTuh5QjYoib2CJefYbt8XS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DC90671-CE56-4D0E-BB43-9503674B5A30}">
  <a:tblStyle styleId="{6DC90671-CE56-4D0E-BB43-9503674B5A3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"/>
          <p:cNvGraphicFramePr/>
          <p:nvPr/>
        </p:nvGraphicFramePr>
        <p:xfrm>
          <a:off x="2032000" y="71966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{6DC90671-CE56-4D0E-BB43-9503674B5A30}</a:tableStyleId>
              </a:tblPr>
              <a:tblGrid>
                <a:gridCol w="786025"/>
                <a:gridCol w="3277975"/>
                <a:gridCol w="2032000"/>
                <a:gridCol w="2032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BIL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TAJUK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TARIKH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SURATKHABAR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PRIMA: PKP, KEKURANGAN PEKERJA PUNCA PROJEK LEWAT SIAP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22 FEBRUARI 2023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SINAR HARIAN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KERJA UBAH SUAI RUMAH DIARAH HENTI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23 FEBRUARI 2023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SINAR HARIAN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/>
        </p:nvSpPr>
        <p:spPr>
          <a:xfrm>
            <a:off x="3593192" y="193674"/>
            <a:ext cx="4849586" cy="614590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25700" lIns="51425" spcFirstLastPara="1" rIns="51425" wrap="square" tIns="2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50"/>
              <a:buFont typeface="Calibri"/>
              <a:buNone/>
            </a:pPr>
            <a:r>
              <a:rPr b="0" i="0" lang="en-US" sz="40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SINAR HARIAN</a:t>
            </a:r>
            <a:endParaRPr/>
          </a:p>
        </p:txBody>
      </p:sp>
      <p:sp>
        <p:nvSpPr>
          <p:cNvPr id="90" name="Google Shape;90;p2"/>
          <p:cNvSpPr txBox="1"/>
          <p:nvPr/>
        </p:nvSpPr>
        <p:spPr>
          <a:xfrm>
            <a:off x="3682824" y="952048"/>
            <a:ext cx="4639293" cy="607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SINAR| PRIMA: PKP, KEKURANGAN PEKERJA PUNCA PROJEK LEWAT SIAP| MS 22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 FEBRUARI 2023</a:t>
            </a:r>
            <a:endParaRPr/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642" y="1925140"/>
            <a:ext cx="11707859" cy="436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3593192" y="193674"/>
            <a:ext cx="4849586" cy="614590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25700" lIns="51425" spcFirstLastPara="1" rIns="51425" wrap="square" tIns="2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50"/>
              <a:buFont typeface="Calibri"/>
              <a:buNone/>
            </a:pPr>
            <a:r>
              <a:rPr b="0" i="0" lang="en-US" sz="40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SINAR HARIAN</a:t>
            </a:r>
            <a:endParaRPr/>
          </a:p>
        </p:txBody>
      </p:sp>
      <p:sp>
        <p:nvSpPr>
          <p:cNvPr id="97" name="Google Shape;97;p3"/>
          <p:cNvSpPr txBox="1"/>
          <p:nvPr/>
        </p:nvSpPr>
        <p:spPr>
          <a:xfrm>
            <a:off x="3682824" y="952048"/>
            <a:ext cx="4639293" cy="607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SH| KERJA UBAH SUAI RUMAH DIARAH HENTI| MS 27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 FEBRUARI 2023</a:t>
            </a:r>
            <a:endParaRPr/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8081" y="1703164"/>
            <a:ext cx="9087337" cy="4966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2022-05-24T07:32:44Z</dcterms:created>
  <dc:creator>Administrator</dc:creator>
</cp:coreProperties>
</file>