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4" roundtripDataSignature="AMtx7mgK1Id2yx7SgGRSgJFw1GXXNc2r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FF02D41-281B-45A7-B220-E7DE0C321C5C}">
  <a:tblStyle styleId="{9FF02D41-281B-45A7-B220-E7DE0C321C5C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fill>
          <a:solidFill>
            <a:srgbClr val="CDD4EA"/>
          </a:solidFill>
        </a:fill>
      </a:tcStyle>
    </a:band1H>
    <a:band2H>
      <a:tcTxStyle/>
    </a:band2H>
    <a:band1V>
      <a:tcTxStyle/>
      <a:tcStyle>
        <a:fill>
          <a:solidFill>
            <a:srgbClr val="CDD4EA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" name="Google Shape;14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9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0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0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0" name="Google Shape;20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2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2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3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3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4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4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4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4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4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7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7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8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8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" name="Google Shape;84;p1"/>
          <p:cNvGraphicFramePr/>
          <p:nvPr/>
        </p:nvGraphicFramePr>
        <p:xfrm>
          <a:off x="2032000" y="71966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{9FF02D41-281B-45A7-B220-E7DE0C321C5C}</a:tableStyleId>
              </a:tblPr>
              <a:tblGrid>
                <a:gridCol w="786025"/>
                <a:gridCol w="3277975"/>
                <a:gridCol w="2032000"/>
                <a:gridCol w="2032000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BIL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TAJUK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TARIKH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SURATKHABAR</a:t>
                      </a:r>
                      <a:endParaRPr sz="16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1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Mandat Manfaatkan Kontraktor Tempatan</a:t>
                      </a:r>
                      <a:endParaRPr sz="12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6 JANUARI 2023 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BERITA HARIAN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2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PEMULIHAN PERUMAHAN ANGGOTA JADI KEUTAMAAN</a:t>
                      </a:r>
                      <a:endParaRPr sz="12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10 JANUARI 2023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SINAR HARIAN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3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GREENWOODS SALAK PERDANA PERBANDARAN SERBA LENGKAP</a:t>
                      </a:r>
                      <a:endParaRPr sz="12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12 JANUARI 2023</a:t>
                      </a:r>
                      <a:endParaRPr sz="12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BERITA HARIAN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4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3,000 UNIT RUMAH DI DARULAMAN SAUJANA</a:t>
                      </a:r>
                      <a:endParaRPr sz="12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13 JANUARI 2023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SINAR HARIAN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5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cap="none"/>
                        <a:t>MAH SING BINA RUMAH MAMPU MILIK RM250,000</a:t>
                      </a:r>
                      <a:endParaRPr sz="12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20 JANUARI 2023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/>
                        <a:t>BERITA HARIAN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6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/>
                        <a:t>KERJASAMA BANTU GOLONGAN PERTENGAHAN MILIKI RUMAH 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30 JANUARI 2023 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/>
                        <a:t>BERITA HARIAN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"/>
          <p:cNvSpPr txBox="1"/>
          <p:nvPr/>
        </p:nvSpPr>
        <p:spPr>
          <a:xfrm>
            <a:off x="3677859" y="193674"/>
            <a:ext cx="4849586" cy="614590"/>
          </a:xfrm>
          <a:prstGeom prst="rect">
            <a:avLst/>
          </a:prstGeom>
          <a:noFill/>
          <a:ln cap="flat" cmpd="sng" w="9525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25700" lIns="51425" spcFirstLastPara="1" rIns="51425" wrap="square" tIns="2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4050"/>
              <a:buFont typeface="Calibri"/>
              <a:buNone/>
            </a:pPr>
            <a:r>
              <a:rPr b="0" i="0" lang="en-US" sz="405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BERITA HARIAN</a:t>
            </a:r>
            <a:endParaRPr/>
          </a:p>
        </p:txBody>
      </p:sp>
      <p:sp>
        <p:nvSpPr>
          <p:cNvPr id="90" name="Google Shape;90;p2"/>
          <p:cNvSpPr txBox="1"/>
          <p:nvPr/>
        </p:nvSpPr>
        <p:spPr>
          <a:xfrm>
            <a:off x="3767491" y="952048"/>
            <a:ext cx="4639293" cy="607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BH| Mandat Manfaatkan Kontraktor Tempatan| MS 4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1778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 JANUARI 2023</a:t>
            </a:r>
            <a:endParaRPr/>
          </a:p>
        </p:txBody>
      </p:sp>
      <p:pic>
        <p:nvPicPr>
          <p:cNvPr id="91" name="Google Shape;91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92608" y="2260733"/>
            <a:ext cx="8406784" cy="40365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"/>
          <p:cNvSpPr txBox="1"/>
          <p:nvPr/>
        </p:nvSpPr>
        <p:spPr>
          <a:xfrm>
            <a:off x="3677859" y="193674"/>
            <a:ext cx="4849586" cy="614590"/>
          </a:xfrm>
          <a:prstGeom prst="rect">
            <a:avLst/>
          </a:prstGeom>
          <a:noFill/>
          <a:ln cap="flat" cmpd="sng" w="9525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25700" lIns="51425" spcFirstLastPara="1" rIns="51425" wrap="square" tIns="2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4050"/>
              <a:buFont typeface="Calibri"/>
              <a:buNone/>
            </a:pPr>
            <a:r>
              <a:rPr b="0" i="0" lang="en-US" sz="405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SINAR HARIAN</a:t>
            </a:r>
            <a:endParaRPr/>
          </a:p>
        </p:txBody>
      </p:sp>
      <p:sp>
        <p:nvSpPr>
          <p:cNvPr id="97" name="Google Shape;97;p3"/>
          <p:cNvSpPr txBox="1"/>
          <p:nvPr/>
        </p:nvSpPr>
        <p:spPr>
          <a:xfrm>
            <a:off x="3767491" y="952048"/>
            <a:ext cx="4639293" cy="607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SH| PEMULIHAN PERUMAHAN ANGGOTA JADI KEUTAMAAN| MS 7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1778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 JANUARI 2023</a:t>
            </a:r>
            <a:endParaRPr/>
          </a:p>
        </p:txBody>
      </p:sp>
      <p:pic>
        <p:nvPicPr>
          <p:cNvPr id="98" name="Google Shape;98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99652" y="1919077"/>
            <a:ext cx="8392696" cy="30198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"/>
          <p:cNvSpPr txBox="1"/>
          <p:nvPr/>
        </p:nvSpPr>
        <p:spPr>
          <a:xfrm>
            <a:off x="3516990" y="193674"/>
            <a:ext cx="4849586" cy="614590"/>
          </a:xfrm>
          <a:prstGeom prst="rect">
            <a:avLst/>
          </a:prstGeom>
          <a:noFill/>
          <a:ln cap="flat" cmpd="sng" w="9525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25700" lIns="51425" spcFirstLastPara="1" rIns="51425" wrap="square" tIns="2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4050"/>
              <a:buFont typeface="Calibri"/>
              <a:buNone/>
            </a:pPr>
            <a:r>
              <a:rPr b="0" i="0" lang="en-US" sz="405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BERITA HARIAN</a:t>
            </a:r>
            <a:endParaRPr/>
          </a:p>
        </p:txBody>
      </p:sp>
      <p:sp>
        <p:nvSpPr>
          <p:cNvPr id="104" name="Google Shape;104;p4"/>
          <p:cNvSpPr txBox="1"/>
          <p:nvPr/>
        </p:nvSpPr>
        <p:spPr>
          <a:xfrm>
            <a:off x="3615087" y="952048"/>
            <a:ext cx="4639293" cy="607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BH| GREENWOODS SALAK PERDANA PERBANDARAN SERBA LENGKAP| MS 6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1778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 JANUARI 2023</a:t>
            </a:r>
            <a:endParaRPr/>
          </a:p>
        </p:txBody>
      </p:sp>
      <p:pic>
        <p:nvPicPr>
          <p:cNvPr id="105" name="Google Shape;10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42494" y="1703164"/>
            <a:ext cx="8507012" cy="48911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"/>
          <p:cNvSpPr txBox="1"/>
          <p:nvPr/>
        </p:nvSpPr>
        <p:spPr>
          <a:xfrm>
            <a:off x="3516990" y="193674"/>
            <a:ext cx="4849586" cy="614590"/>
          </a:xfrm>
          <a:prstGeom prst="rect">
            <a:avLst/>
          </a:prstGeom>
          <a:noFill/>
          <a:ln cap="flat" cmpd="sng" w="9525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25700" lIns="51425" spcFirstLastPara="1" rIns="51425" wrap="square" tIns="2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4050"/>
              <a:buFont typeface="Calibri"/>
              <a:buNone/>
            </a:pPr>
            <a:r>
              <a:rPr b="0" i="0" lang="en-US" sz="405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SINAR HARIAN</a:t>
            </a:r>
            <a:endParaRPr/>
          </a:p>
        </p:txBody>
      </p:sp>
      <p:sp>
        <p:nvSpPr>
          <p:cNvPr id="111" name="Google Shape;111;p5"/>
          <p:cNvSpPr txBox="1"/>
          <p:nvPr/>
        </p:nvSpPr>
        <p:spPr>
          <a:xfrm>
            <a:off x="3615087" y="952048"/>
            <a:ext cx="4639293" cy="4872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SH| 3,000 UNIT RUMAH DI DARULAMAN SAUJANA| MS 24|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1778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13 JANUARI 2023</a:t>
            </a:r>
            <a:endParaRPr/>
          </a:p>
        </p:txBody>
      </p:sp>
      <p:pic>
        <p:nvPicPr>
          <p:cNvPr id="112" name="Google Shape;112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3853" y="1583117"/>
            <a:ext cx="7681759" cy="50559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"/>
          <p:cNvSpPr txBox="1"/>
          <p:nvPr/>
        </p:nvSpPr>
        <p:spPr>
          <a:xfrm>
            <a:off x="3440789" y="193674"/>
            <a:ext cx="4849586" cy="614590"/>
          </a:xfrm>
          <a:prstGeom prst="rect">
            <a:avLst/>
          </a:prstGeom>
          <a:noFill/>
          <a:ln cap="flat" cmpd="sng" w="9525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25700" lIns="51425" spcFirstLastPara="1" rIns="51425" wrap="square" tIns="2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4050"/>
              <a:buFont typeface="Calibri"/>
              <a:buNone/>
            </a:pPr>
            <a:r>
              <a:rPr b="0" i="0" lang="en-US" sz="405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BERITA HARIAN</a:t>
            </a:r>
            <a:endParaRPr/>
          </a:p>
        </p:txBody>
      </p:sp>
      <p:sp>
        <p:nvSpPr>
          <p:cNvPr id="118" name="Google Shape;118;p6"/>
          <p:cNvSpPr txBox="1"/>
          <p:nvPr/>
        </p:nvSpPr>
        <p:spPr>
          <a:xfrm>
            <a:off x="3623553" y="952048"/>
            <a:ext cx="4639293" cy="607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BH | MAH SING BINA RUMAH MAMPU MILIK RM250,000| PG 26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1778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 JANUARI 2023</a:t>
            </a:r>
            <a:endParaRPr/>
          </a:p>
        </p:txBody>
      </p:sp>
      <p:pic>
        <p:nvPicPr>
          <p:cNvPr id="119" name="Google Shape;119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01296" y="1663489"/>
            <a:ext cx="3798104" cy="5000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"/>
          <p:cNvSpPr txBox="1"/>
          <p:nvPr/>
        </p:nvSpPr>
        <p:spPr>
          <a:xfrm>
            <a:off x="3440789" y="193674"/>
            <a:ext cx="4849586" cy="614590"/>
          </a:xfrm>
          <a:prstGeom prst="rect">
            <a:avLst/>
          </a:prstGeom>
          <a:noFill/>
          <a:ln cap="flat" cmpd="sng" w="9525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25700" lIns="51425" spcFirstLastPara="1" rIns="51425" wrap="square" tIns="2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4050"/>
              <a:buFont typeface="Calibri"/>
              <a:buNone/>
            </a:pPr>
            <a:r>
              <a:rPr b="0" i="0" lang="en-US" sz="405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NEW STRAITS TIMES</a:t>
            </a:r>
            <a:endParaRPr/>
          </a:p>
        </p:txBody>
      </p:sp>
      <p:sp>
        <p:nvSpPr>
          <p:cNvPr id="125" name="Google Shape;125;p7"/>
          <p:cNvSpPr txBox="1"/>
          <p:nvPr/>
        </p:nvSpPr>
        <p:spPr>
          <a:xfrm>
            <a:off x="3623553" y="952048"/>
            <a:ext cx="4639293" cy="607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6" name="Google Shape;126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88241" y="1436465"/>
            <a:ext cx="3354682" cy="5058527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7"/>
          <p:cNvSpPr/>
          <p:nvPr/>
        </p:nvSpPr>
        <p:spPr>
          <a:xfrm>
            <a:off x="3048000" y="1000421"/>
            <a:ext cx="609600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BH| KERJASAMA BANTU GOLONGAN PERTENGAHAN MILIKI RUMAH | 30 JANUARI 2023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"/>
          <p:cNvSpPr txBox="1"/>
          <p:nvPr/>
        </p:nvSpPr>
        <p:spPr>
          <a:xfrm>
            <a:off x="3593192" y="193674"/>
            <a:ext cx="4849586" cy="614590"/>
          </a:xfrm>
          <a:prstGeom prst="rect">
            <a:avLst/>
          </a:prstGeom>
          <a:noFill/>
          <a:ln cap="flat" cmpd="sng" w="9525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25700" lIns="51425" spcFirstLastPara="1" rIns="51425" wrap="square" tIns="2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4050"/>
              <a:buFont typeface="Calibri"/>
              <a:buNone/>
            </a:pPr>
            <a:r>
              <a:rPr b="0" i="0" lang="en-US" sz="405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SINAR HARIAN</a:t>
            </a:r>
            <a:endParaRPr/>
          </a:p>
        </p:txBody>
      </p:sp>
      <p:sp>
        <p:nvSpPr>
          <p:cNvPr id="133" name="Google Shape;133;p8"/>
          <p:cNvSpPr txBox="1"/>
          <p:nvPr/>
        </p:nvSpPr>
        <p:spPr>
          <a:xfrm>
            <a:off x="3682824" y="952048"/>
            <a:ext cx="4639293" cy="607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SINAR| POTENSI BANGUN AIR BAWAH TANAHKEBAKARAN | MS 17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1778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31 MEI 2022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2022-05-24T07:32:44Z</dcterms:created>
  <dc:creator>Administrator</dc:creator>
</cp:coreProperties>
</file>