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4" roundtripDataSignature="AMtx7mix/Eailg8fJvYZmxChojte7zzT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28105D3-40F4-429D-955F-B5BD0B6FBB85}">
  <a:tblStyle styleId="{C28105D3-40F4-429D-955F-B5BD0B6FBB8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1244601" y="59245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{C28105D3-40F4-429D-955F-B5BD0B6FBB85}</a:tableStyleId>
              </a:tblPr>
              <a:tblGrid>
                <a:gridCol w="457200"/>
                <a:gridCol w="4284125"/>
                <a:gridCol w="2370675"/>
                <a:gridCol w="237067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SURATKHABAR</a:t>
                      </a:r>
                      <a:endParaRPr sz="1200" u="none" cap="none" strike="noStrike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UPSI DAPAT JIMAT RM13.5 JUTA GUNA TENAGA SOLAR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TEROKA POTENSI IR 4.0 PELIHARA KELESTARIAN PESISIR PANTAI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KEPERLUAN BAS AWAM PANDU SENDIRI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PERLU CONTOHI SWEDEN TUKAR SISA BUANGAN KEPADA TENAGA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 JUN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POS MALAYSIA, YGT LANCAR STESEN PENGECASAN EV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148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KERJASAMA GEV-PLUS BERI MANFAAT SEKTOR PKS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TNB TAWAR PAKEJ MAMPU MILIK SOLAR KEDIAMAN 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90" name="Google Shape;90;p2"/>
          <p:cNvSpPr txBox="1"/>
          <p:nvPr/>
        </p:nvSpPr>
        <p:spPr>
          <a:xfrm>
            <a:off x="2777061" y="98679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| UPSI DAPAT JIMAT RM13.5 JUTA GUNA TENAGA SOLAR| MS 23</a:t>
            </a:r>
            <a:endParaRPr/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2967" y="2089062"/>
            <a:ext cx="8526065" cy="3334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97" name="Google Shape;97;p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|TEROKA POTENSI IR 4.0 PELIHARA KELESTARIAN PESISIR PANTAI| MS 11</a:t>
            </a:r>
            <a:endParaRPr/>
          </a:p>
        </p:txBody>
      </p:sp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5999" y="1507067"/>
            <a:ext cx="9990667" cy="5274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04" name="Google Shape;104;p4"/>
          <p:cNvSpPr txBox="1"/>
          <p:nvPr/>
        </p:nvSpPr>
        <p:spPr>
          <a:xfrm>
            <a:off x="3136900" y="911306"/>
            <a:ext cx="6421168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SH|KEPERLUAN BAS AWAM PANDU SENDIRI| MS 17</a:t>
            </a:r>
            <a:endParaRPr/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3467" y="1557866"/>
            <a:ext cx="7907865" cy="530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11" name="Google Shape;111;p5"/>
          <p:cNvSpPr txBox="1"/>
          <p:nvPr/>
        </p:nvSpPr>
        <p:spPr>
          <a:xfrm>
            <a:off x="2040467" y="914418"/>
            <a:ext cx="7873999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JUN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| MALAYSIA PERLU CONTOHI SWEDEN TUKAR SISA BUANGAN KEPADA TENAGA| MS 12</a:t>
            </a:r>
            <a:endParaRPr/>
          </a:p>
        </p:txBody>
      </p:sp>
      <p:pic>
        <p:nvPicPr>
          <p:cNvPr id="112" name="Google Shape;11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266" y="2006600"/>
            <a:ext cx="5978460" cy="457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5120" y="2006600"/>
            <a:ext cx="5746752" cy="4573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19" name="Google Shape;119;p6"/>
          <p:cNvSpPr txBox="1"/>
          <p:nvPr/>
        </p:nvSpPr>
        <p:spPr>
          <a:xfrm>
            <a:off x="973667" y="914418"/>
            <a:ext cx="9956799" cy="6836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| POS MALAYSIA, YGT LANCAR STESEN PENGECASAN EV| MS 25</a:t>
            </a:r>
            <a:endParaRPr/>
          </a:p>
        </p:txBody>
      </p:sp>
      <p:pic>
        <p:nvPicPr>
          <p:cNvPr id="120" name="Google Shape;12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0428" y="1598071"/>
            <a:ext cx="4566810" cy="5259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26" name="Google Shape;126;p7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 |KERJASAMA GEV-PLUS BERI MANFAAT SEKTOR PKS|MS 30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27" name="Google Shape;12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9939" y="1674799"/>
            <a:ext cx="4943425" cy="5047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"/>
          <p:cNvSpPr txBox="1"/>
          <p:nvPr>
            <p:ph type="title"/>
          </p:nvPr>
        </p:nvSpPr>
        <p:spPr>
          <a:xfrm>
            <a:off x="3268127" y="135472"/>
            <a:ext cx="493606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33" name="Google Shape;133;p8"/>
          <p:cNvSpPr txBox="1"/>
          <p:nvPr/>
        </p:nvSpPr>
        <p:spPr>
          <a:xfrm>
            <a:off x="2732552" y="91441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JUN 2022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TNB TAWAR PAKEJ MAMPU MILIK SOLAR KEDIAMAN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27</a:t>
            </a:r>
            <a:endParaRPr/>
          </a:p>
        </p:txBody>
      </p:sp>
      <p:pic>
        <p:nvPicPr>
          <p:cNvPr id="134" name="Google Shape;13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6538" y="1919622"/>
            <a:ext cx="6343297" cy="4802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2022-05-11T07:48:15Z</dcterms:created>
  <dc:creator>Administrator</dc:creator>
</cp:coreProperties>
</file>