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gvJKV6dHP6fP/+Bg+MHblt+DSe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EEA4BA-0E4D-47BF-8356-C81AA6AE7776}">
  <a:tblStyle styleId="{46EEA4BA-0E4D-47BF-8356-C81AA6AE777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2248359" y="1662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{46EEA4BA-0E4D-47BF-8356-C81AA6AE7776}</a:tableStyleId>
              </a:tblPr>
              <a:tblGrid>
                <a:gridCol w="448725"/>
                <a:gridCol w="3500975"/>
                <a:gridCol w="1672175"/>
                <a:gridCol w="2277525"/>
              </a:tblGrid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TAJUK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TARIKH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SURATKHABAR</a:t>
                      </a:r>
                      <a:endParaRPr sz="1200" u="none" cap="none" strike="noStrike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TEKNOLOGI PACU SEMIKONDUKTOR NEGARA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 MEI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10 BIDANG PEKERJAAN TERANCAM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5 MEI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PM: FULLY ELECTRIC VEHICLE BY PROTON WILL BOOST LOCAL TAKE-UP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8 MEI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NEW STRAITS TIMES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RAMAI DEGIL TUNGGANG E-SKUTER DI JALAN RAYA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12 MEI </a:t>
                      </a:r>
                      <a:r>
                        <a:rPr lang="en-US" sz="1200"/>
                        <a:t>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 sz="1200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SASAR TENAGA SOLAR JADI KEGUNAAN DI SEMUA RUMAH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18 MEI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57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PENGGUNAAN PENIMBANG DIGITAL SECARA BERPERINGKAT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22 </a:t>
                      </a:r>
                      <a:r>
                        <a:rPr lang="en-US" sz="1200"/>
                        <a:t> MEI </a:t>
                      </a:r>
                      <a:r>
                        <a:rPr lang="en-US" sz="1200"/>
                        <a:t>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E-INVOIS MANTAPKAN SISTEM LAKSANA CUKAI BAHARU,GST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23 </a:t>
                      </a:r>
                      <a:r>
                        <a:rPr lang="en-US" sz="1200"/>
                        <a:t> MEI </a:t>
                      </a:r>
                      <a:r>
                        <a:rPr lang="en-US" sz="1200"/>
                        <a:t>2023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 sz="1200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8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USAH LAMBAT BERTINDAK CAPAI ASPIRASI KARBON SIFAR BERSIH 2050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23 </a:t>
                      </a:r>
                      <a:r>
                        <a:rPr lang="en-US" sz="1200"/>
                        <a:t> MEI </a:t>
                      </a:r>
                      <a:r>
                        <a:rPr lang="en-US" sz="1200"/>
                        <a:t>2023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9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USAH LAMBAT BERTINDAK CAPAI ASPIRASI KARBON SIFAR BERSIH 2050..SAMBUNGAN…| 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23 </a:t>
                      </a:r>
                      <a:r>
                        <a:rPr lang="en-US" sz="1200"/>
                        <a:t> MEI </a:t>
                      </a:r>
                      <a:r>
                        <a:rPr lang="en-US" sz="1200"/>
                        <a:t>2023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69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4,000 FIRMS IN IRB E-INVOICE ROLLOUT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23 </a:t>
                      </a:r>
                      <a:r>
                        <a:rPr lang="en-US" sz="1200"/>
                        <a:t> MEI </a:t>
                      </a:r>
                      <a:r>
                        <a:rPr lang="en-US" sz="1200"/>
                        <a:t>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NEWS</a:t>
                      </a:r>
                      <a:r>
                        <a:rPr lang="en-US" sz="1200"/>
                        <a:t> STRAITS TMES</a:t>
                      </a:r>
                      <a:endParaRPr sz="1200"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46" name="Google Shape;146;p10"/>
          <p:cNvSpPr txBox="1"/>
          <p:nvPr/>
        </p:nvSpPr>
        <p:spPr>
          <a:xfrm>
            <a:off x="3136899" y="911306"/>
            <a:ext cx="6233603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USAH LAMBAT BERTINDAK CAPAI ASPIRASI KARBON SIFAR BERSIH 2050..SAMBUNGAN…| MS 12</a:t>
            </a:r>
            <a:endParaRPr/>
          </a:p>
        </p:txBody>
      </p:sp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6405" y="1662420"/>
            <a:ext cx="10100344" cy="4880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NEW STRAITS TIMES</a:t>
            </a:r>
            <a:endParaRPr/>
          </a:p>
        </p:txBody>
      </p:sp>
      <p:sp>
        <p:nvSpPr>
          <p:cNvPr id="153" name="Google Shape;153;p11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NST|4,000 FIRMS IN IRB E-INVOICE ROLLOUT| MS 8</a:t>
            </a:r>
            <a:endParaRPr/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151" y="1662420"/>
            <a:ext cx="8573696" cy="471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MEI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SH|TEKNOLOGI PACU SEMIKONDUKTOR NEGARA| MS 31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1442" y="1571105"/>
            <a:ext cx="6409113" cy="503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MEI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 |10 BIDANG PEKERJAAN TERANCAM| MS 2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902" y="1662420"/>
            <a:ext cx="10036086" cy="494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NEW STRAITS TIMES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2853267" y="911306"/>
            <a:ext cx="6578599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MEI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NST|PM: FULLY ELECTRIC VEHICLE BY PROTON WILL BOOST LOCAL TAKE-UP| MS 19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5963" y="1662420"/>
            <a:ext cx="8335538" cy="4953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2802467" y="911306"/>
            <a:ext cx="6739465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MEI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SH|RAMAI DEGIL TUNGGANG E-SKUTER DI JALAN RAYA| MS 16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5358" y="1564073"/>
            <a:ext cx="1861283" cy="5133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2582333" y="911306"/>
            <a:ext cx="7018867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MEI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BH|SASAR TENAGA SOLAR JADI KEGUNAAN DI SEMUA RUMAH| MS 23</a:t>
            </a:r>
            <a:endParaRPr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3970" y="1905825"/>
            <a:ext cx="8535591" cy="333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25" name="Google Shape;125;p7"/>
          <p:cNvSpPr txBox="1"/>
          <p:nvPr/>
        </p:nvSpPr>
        <p:spPr>
          <a:xfrm>
            <a:off x="2582333" y="911306"/>
            <a:ext cx="7018867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MEI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BH|PENGGUNAAN PENIMBANG DIGITAL SECARA BERPERINGKAT| MS 2</a:t>
            </a:r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347" y="1907784"/>
            <a:ext cx="9446004" cy="391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32" name="Google Shape;132;p8"/>
          <p:cNvSpPr txBox="1"/>
          <p:nvPr/>
        </p:nvSpPr>
        <p:spPr>
          <a:xfrm>
            <a:off x="2514599" y="911306"/>
            <a:ext cx="6951133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BH|E-INVOIS MANTAPKAN SISTEM LAKSANA CUKAI BAHARU,GST| MS 6</a:t>
            </a:r>
            <a:endParaRPr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3967" y="1585518"/>
            <a:ext cx="8363824" cy="496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3136899" y="911306"/>
            <a:ext cx="6233603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MEI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USAH LAMBAT BERTINDAK CAPAI ASPIRASI KARBON SIFAR BERSIH 2050| MS 12</a:t>
            </a:r>
            <a:endParaRPr/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750" y="1628825"/>
            <a:ext cx="9420851" cy="50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2023-04-11T00:27:44Z</dcterms:created>
  <dc:creator>Administrator</dc:creator>
</cp:coreProperties>
</file>