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icxdxtHPXei7A3MdYDSiQujOm7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0D5CD1-EEDD-41B0-84F1-5124DFA088E9}">
  <a:tblStyle styleId="{F30D5CD1-EEDD-41B0-84F1-5124DFA088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1744133" y="5924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{F30D5CD1-EEDD-41B0-84F1-5124DFA088E9}</a:tableStyleId>
              </a:tblPr>
              <a:tblGrid>
                <a:gridCol w="566250"/>
                <a:gridCol w="4005750"/>
                <a:gridCol w="1651000"/>
                <a:gridCol w="2074325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TAJUK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TARIKH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SURATKHABAR</a:t>
                      </a:r>
                      <a:endParaRPr sz="1200" u="none" cap="none" strike="noStrike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PROJEK HIDROELEKTRIK MENTARANG MANIFESTASI KERJASAMA 2 NEGARA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TESLA IMPORT KENDERAAN ELEKTRIK KE MALAYSIA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CFM KEMUKA CADANGAN EV UNTUK PDRM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MAYBANK SEDIA BIAYA BERSEPADU PERTAMA EV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 MAC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PANASONIC TINGKAT KECEKAPAN PERNIAGAAN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16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PEMBIAYAAN AUTOMOBIL EV, HIBRID DIPERKENALKAN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16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SIRIM, PENSOLAR BANGUN LOJI KITAR SEMULA PV SOLAR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24 MAC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TNB,GDS BEKERJASAMA BEKAL ELEKTRIK BERVOLTAN TINGGI 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27 MAC </a:t>
                      </a:r>
                      <a:r>
                        <a:rPr lang="en-US" sz="1200"/>
                        <a:t>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2214694" y="914418"/>
            <a:ext cx="6878972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PROJEK HIDROELEKTRIK MENTARANG MANIFESTASI KERJASAMA 2 NEGARA|MS 16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295" y="2055720"/>
            <a:ext cx="9392961" cy="34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1853967" y="914418"/>
            <a:ext cx="8078598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TESLA IMPORT KENDERAAN ELEKTRIK KE MALAYSIA| MS 22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1318" y="1810270"/>
            <a:ext cx="7389364" cy="4855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2463801" y="914418"/>
            <a:ext cx="6951132" cy="751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BH|CFM KEMUKA CADANGAN EV UNTUK PDRM|MS 25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097" y="1693364"/>
            <a:ext cx="2695951" cy="505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9367" y="1693364"/>
            <a:ext cx="2695951" cy="332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1645920" y="914418"/>
            <a:ext cx="7639396" cy="656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MAYBANK SEDIA BIAYA BERSEPADU PERTAMA EV|MS 26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1381" y="1666398"/>
            <a:ext cx="1114619" cy="497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3268127" y="135472"/>
            <a:ext cx="4936069" cy="704113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1770612" y="839585"/>
            <a:ext cx="7622770" cy="699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PANASONIC TINGKAT KECEKAPAN PERNIAGAAN|MS 24</a:t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7495" y="1664047"/>
            <a:ext cx="6697010" cy="5058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2128058" y="914418"/>
            <a:ext cx="7473142" cy="68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 PEMBIAYAAN AUTOMOBIL EV, HIBRID DIPERKENALKAN|MS 29</a:t>
            </a:r>
            <a:endParaRPr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3497" y="1739575"/>
            <a:ext cx="4525006" cy="464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3268127" y="13547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33" name="Google Shape;133;p8"/>
          <p:cNvSpPr txBox="1"/>
          <p:nvPr/>
        </p:nvSpPr>
        <p:spPr>
          <a:xfrm>
            <a:off x="2732552" y="914418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SIRIM, PENSOLAR BANGUN LOJI KITAR SEMULA PV SOLAR|MS 32</a:t>
            </a: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091" y="1928802"/>
            <a:ext cx="9617623" cy="4157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3342941" y="151942"/>
            <a:ext cx="493606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40" name="Google Shape;140;p9"/>
          <p:cNvSpPr txBox="1"/>
          <p:nvPr/>
        </p:nvSpPr>
        <p:spPr>
          <a:xfrm>
            <a:off x="2119745" y="886586"/>
            <a:ext cx="7539643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 TNB,GDS BEKERJASAMA BEKAL ELEKTRIK BERVOLTAN TINGGI |MS 11</a:t>
            </a:r>
            <a:endParaRPr/>
          </a:p>
        </p:txBody>
      </p:sp>
      <p:pic>
        <p:nvPicPr>
          <p:cNvPr id="141" name="Google Shape;1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310" y="1814287"/>
            <a:ext cx="8097380" cy="322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2022-05-11T07:48:15Z</dcterms:created>
  <dc:creator>Administrator</dc:creator>
</cp:coreProperties>
</file>