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NJKErO/uMTOcm5SUQB4yWdeHf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ABD07C-D00D-4A9A-AA1E-29063E67169F}">
  <a:tblStyle styleId="{DEABD07C-D00D-4A9A-AA1E-29063E67169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2248359" y="1662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{DEABD07C-D00D-4A9A-AA1E-29063E67169F}</a:tableStyleId>
              </a:tblPr>
              <a:tblGrid>
                <a:gridCol w="448725"/>
                <a:gridCol w="3500975"/>
                <a:gridCol w="1672175"/>
                <a:gridCol w="2277525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TAJUK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TARIKH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SURATKHABAR</a:t>
                      </a:r>
                      <a:endParaRPr sz="1200" u="none" cap="none" strike="noStrike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GEELY LABUR RM30 BILION DI TANJUNG MALIM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 APRIL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59 UNIT PENGECAS EV AKAN DIPASANG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11 APRIL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KELANTAN PERKENAL BECA ELEKTRIK GUNA SOLAR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12 APRIL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Mybess SISTEM SIMPANAN TENAGA BATERI PERTAMA BUATAN MALAYSIA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12 APRIL </a:t>
                      </a:r>
                      <a:r>
                        <a:rPr lang="en-US" sz="1200"/>
                        <a:t>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SIME DARBY MOTORS RAIKAN SERAHAN 1,000 UNIT KENDERAAN ELEKTRIK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13 APRIL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57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PROTON KELUAR KERETA ELEKTRIK PERTAMA BUATAN MALAYSIA 2025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13 APRIL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MENANTI EV MAMPU MILIK KELUARAN PROTON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14 APRIL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 sz="1200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8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ELETRE PASARAN MALAYSIA TAWAR HARGA BERMULA RM578,000 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14 APRIL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9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GLOMAC, TNB TEROKA PERNIAGAAN TENAGA SOLAR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19 APRIL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869" y="1807158"/>
            <a:ext cx="2777556" cy="5003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47" name="Google Shape;147;p10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 APRIL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 GLOMAC, TNB TEROKA PERNIAGAAN TENAGA SOLAR| MS 29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APRIL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SH|GEELY LABUR RM30 BILION DI TANJUNG MALIM| MS 29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8882" y="1735886"/>
            <a:ext cx="5506218" cy="4982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APRIL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SH|59 UNIT PENGECAS EV AKAN DIPASANG| MS 4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361" y="1807158"/>
            <a:ext cx="8059275" cy="438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APRIL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BH|KELANTAN PERKENAL BECA ELEKTRIK GUNA SOLAR| MS 19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3467" y="1990524"/>
            <a:ext cx="8345065" cy="28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2802467" y="911306"/>
            <a:ext cx="6739465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APRIL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BH|Mybess SISTEM SIMPANAN TENAGA BATERI PERTAMA BUATAN MALAYSIA| MS 25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626" y="1667239"/>
            <a:ext cx="3554746" cy="503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2582333" y="911306"/>
            <a:ext cx="7018867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APRIL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SH|SIME DARBY MOTORS RAIKAN SERAHAN 1,000 UNIT KENDERAAN ELEKTRIK| MS 29</a:t>
            </a:r>
            <a:endParaRPr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9960" y="1662420"/>
            <a:ext cx="4992077" cy="4977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25" name="Google Shape;125;p7"/>
          <p:cNvSpPr txBox="1"/>
          <p:nvPr/>
        </p:nvSpPr>
        <p:spPr>
          <a:xfrm>
            <a:off x="2514599" y="911306"/>
            <a:ext cx="6951133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APRIL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BH|PROTON KELUAR KERETA ELEKTRIK PERTAMA BUATAN MALAYSIA 2025| MS 23</a:t>
            </a:r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0817" y="1662420"/>
            <a:ext cx="6330366" cy="5071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32" name="Google Shape;132;p8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APRIL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SH|MENANTI EV MAMPU MILIK KELUARAN PROTON| MS 16</a:t>
            </a:r>
            <a:endParaRPr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6146" y="1662420"/>
            <a:ext cx="3779707" cy="4996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APRIL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ELETRE PASARAN MALAYSIA TAWAR HARGA BERMULA RM578,000 | MS 31</a:t>
            </a:r>
            <a:endParaRPr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1943" y="1603859"/>
            <a:ext cx="4693924" cy="5136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2023-04-11T00:27:44Z</dcterms:created>
  <dc:creator>Administrator</dc:creator>
</cp:coreProperties>
</file>