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8cfN7bp4tr1Xrff+3eoXxpeVE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064809-66F1-4705-964E-5F031E940689}">
  <a:tblStyle styleId="{47064809-66F1-4705-964E-5F031E94068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1744133" y="5924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{47064809-66F1-4705-964E-5F031E940689}</a:tableStyleId>
              </a:tblPr>
              <a:tblGrid>
                <a:gridCol w="566250"/>
                <a:gridCol w="4005750"/>
                <a:gridCol w="1651000"/>
                <a:gridCol w="20743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BELANJAWAN 2023 GALAK PEMBANGUNAN INDUSTRI EV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VOLVO SASAR MALAYSIA HAB KERETA ELEKTRIK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 FEBRUARI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SPEED UP ROADMAP TO ELECTRIC VEHICLE ECOSYSTEM 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NEWS STRAITS TIMES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PROTON MAHU BELANJAWAN 2023 SEDIA LEBIH BANYAK INSENTIF EV 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MERCEDES-BENZ PERKENAL KERETA ELEKTRIK CKD PERTAMA 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SASAR 15 PERATUS JUALAN EV, HIBRID PADA 2030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MERCEDES ACHIEVES MILESTONE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NEWS STRAITS TIMES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SEKTOR EV PERLU DASAR JELAS ELAK KETINGGALAN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17 FEBRUARI</a:t>
                      </a:r>
                      <a:r>
                        <a:rPr lang="en-US" sz="1200"/>
                        <a:t>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PERLU PERKENAL EV MAMPU MILIK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 FEBRUARI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KERAJAAN PERTIMBANG GUNA KERETA ELEKTRIK SEBAGAI KENDERAAN RASMI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21 FEBRUARI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11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INSENTIF KERAJAAN BAKAL LONJAK PENJUALAN EV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22 FEBRUARI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12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TINGKAT INSENTIF BELI EV KE ARAH KELSTARIAN ALAM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24 FEBRUARI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</a:t>
                      </a:r>
                      <a:r>
                        <a:rPr lang="en-US" sz="1200"/>
                        <a:t>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FEBRUARI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PERLU PERKENAL EV MAMPU MILIK|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29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67" y="1810270"/>
            <a:ext cx="10094519" cy="500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FEBRUARI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 | KERAJAAN PERTIMBANG GUNA KERETA ELEKTRIK SEBAGAI KENDERAAN RASMI|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4</a:t>
            </a:r>
            <a:endParaRPr/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0445" y="2323946"/>
            <a:ext cx="7211431" cy="221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60" name="Google Shape;160;p12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FEBRUARI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INSENTIF KERAJAAN BAKAL LONJAK PENJUALAN EV|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27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13" y="1838102"/>
            <a:ext cx="11946507" cy="472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FEBRUARI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TINGKAT INSENTIF BELI EV KE ARAH KELSTARIAN ALAM|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11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110" y="2251161"/>
            <a:ext cx="10649871" cy="411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FEBRUARI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BELANJAWAN 2023 GALAK PEMBANGUNAN INDUSTRI EV|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21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552" y="1810270"/>
            <a:ext cx="6342610" cy="498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PENDIDIKAN | UTEM BANGUNKAN AI BANTU KANAK-KANAK AUTISME MELUKIS 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35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FEBRUARI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VOLVO SASAR MALAYSIA HAB KERETA ELEKTRIK|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 21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3737" y="1911009"/>
            <a:ext cx="8639703" cy="466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NEW STRAITS TIMES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463801" y="914418"/>
            <a:ext cx="6951132" cy="751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FEBRUARI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NST|SPEED UP ROADMAP TO ELECTRIC VEHICLE ECOSYSTEM |MS 17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8127" y="1693364"/>
            <a:ext cx="4936069" cy="4865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1645920" y="914418"/>
            <a:ext cx="7639396" cy="656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FEBRUARI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PROTON MAHU BELANJAWAN 2023 SEDIA LEBIH BANYAK INSENTIF EV |MS 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6942" y="1598937"/>
            <a:ext cx="1375312" cy="511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268127" y="135472"/>
            <a:ext cx="4936069" cy="704113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1770612" y="839585"/>
            <a:ext cx="7622770" cy="69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MERCEDES-BENZ PERKENAL KERETA ELEKTRIK CKD PERTAMA ||MS 25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3350" y="1538999"/>
            <a:ext cx="5380846" cy="51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2128058" y="914418"/>
            <a:ext cx="7473142" cy="68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FEBRUARI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SASAR 15 PERATUS JUALAN EV, HIBRID PADA 2030|MS 25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7448" y="1810270"/>
            <a:ext cx="9462595" cy="489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NEWS STRAITS TIMES</a:t>
            </a:r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FEBRUARI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NST| MERCEDES ACHIEVES MILESTONE|MS 20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1262" y="1810270"/>
            <a:ext cx="2346614" cy="492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3342941" y="15194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2119745" y="886586"/>
            <a:ext cx="7539643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FEBRUARI 2023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SEKTOR EV PERLU DASAR JELAS ELAK KETINGGALAN|MS 11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0428" y="1670639"/>
            <a:ext cx="9480808" cy="5004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2022-05-11T07:48:15Z</dcterms:created>
  <dc:creator>Administrator</dc:creator>
</cp:coreProperties>
</file>