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+p+BMfbmjc54C4OOFh3bAHP9b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B8019B6-58F1-4783-8E17-67FC89D7FFBF}">
  <a:tblStyle styleId="{DB8019B6-58F1-4783-8E17-67FC89D7FFB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1744133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{DB8019B6-58F1-4783-8E17-67FC89D7FFBF}</a:tableStyleId>
              </a:tblPr>
              <a:tblGrid>
                <a:gridCol w="566250"/>
                <a:gridCol w="4005750"/>
                <a:gridCol w="1651000"/>
                <a:gridCol w="20743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Consumer Electronics Show To Open With a Bang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ILP Tawar Khidmat Percuma Perbaiki Barang Elektrik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KEMAHIRAN NAVIGASI DRON, ASET MASA HADAPAN SAMBUNGAN 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KEMAHIRAN NAVIGASI DRON, ASET MASA HADAPAN SAMBUNGAN 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CITAGLOBAL, FIRMA  INDONESIA RANCANG PROJEK TENAGA BATERI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KERETA ELEKTRIK MAHAL JADI PENGHALANG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TESDEC TAWAR PASANG SISTEM SOLAR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5" name="Google Shape;145;p10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69" name="Google Shape;169;p14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5" name="Google Shape;175;p15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1" name="Google Shape;181;p16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7" name="Google Shape;187;p17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9" name="Google Shape;199;p19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90" name="Google Shape;90;p2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 | Consumer Electronics Show To Open With a Bang| MS 26</a:t>
            </a:r>
            <a:endParaRPr/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5918" y="1671877"/>
            <a:ext cx="4860485" cy="4957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3" name="Google Shape;223;p23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97" name="Google Shape;97;p3"/>
          <p:cNvSpPr txBox="1"/>
          <p:nvPr/>
        </p:nvSpPr>
        <p:spPr>
          <a:xfrm>
            <a:off x="2319867" y="914418"/>
            <a:ext cx="6570133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ILP Tawar Khidmat Percuma Perbaiki Barang Elektrik| MS 14</a:t>
            </a: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2601" y="1810270"/>
            <a:ext cx="3912732" cy="493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 KEMAHIRAN NAVIGASI DRON, ASET MASA HADAPAN|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20 |SAMBUNGAN 1</a:t>
            </a: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8046" y="1810270"/>
            <a:ext cx="4136230" cy="4685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1" name="Google Shape;111;p5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KEMAHIRAN NAVIGASI DRON, ASET MASA HADAPAN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20 | SAMBUNGAN 2</a:t>
            </a:r>
            <a:endParaRPr/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200" y="1787143"/>
            <a:ext cx="6813783" cy="493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8" name="Google Shape;118;p6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CITAGLOBAL, FIRMA  INDONESIA RANCANG PROJEK TENAGA BATERI|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28</a:t>
            </a:r>
            <a:endParaRPr/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2494" y="1810270"/>
            <a:ext cx="8507012" cy="4971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2732552" y="914418"/>
            <a:ext cx="591820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KERETA ELEKTRIK MAHAL JADI PENGHALANG|MS 26</a:t>
            </a: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338" y="1693364"/>
            <a:ext cx="3048196" cy="502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2" name="Google Shape;132;p8"/>
          <p:cNvSpPr txBox="1"/>
          <p:nvPr/>
        </p:nvSpPr>
        <p:spPr>
          <a:xfrm>
            <a:off x="2732551" y="914418"/>
            <a:ext cx="629291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TESDEC TAWAR PASANG SISTEM SOLAR | MS 31</a:t>
            </a:r>
            <a:endParaRPr/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6915" y="1950225"/>
            <a:ext cx="7478169" cy="405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9" name="Google Shape;139;p9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PENDIDIKAN | UTEM BANGUNKAN AI BANTU KANAK-KANAK AUTISME MELUKIS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35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2022-05-11T07:48:15Z</dcterms:created>
  <dc:creator>Administrator</dc:creator>
</cp:coreProperties>
</file>