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ifULGNiQ+OgkFEfqyraCglnH+o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E36A803-51E0-4F43-ABA2-3C1B11A04FFC}">
  <a:tblStyle styleId="{CE36A803-51E0-4F43-ABA2-3C1B11A04FF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2248359" y="1662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{CE36A803-51E0-4F43-ABA2-3C1B11A04FFC}</a:tableStyleId>
              </a:tblPr>
              <a:tblGrid>
                <a:gridCol w="448725"/>
                <a:gridCol w="3500975"/>
                <a:gridCol w="1672175"/>
                <a:gridCol w="2277525"/>
              </a:tblGrid>
              <a:tr h="19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BIL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TAJUK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TARIKH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SURATKHABAR</a:t>
                      </a:r>
                      <a:endParaRPr sz="1200" u="none" cap="none" strike="noStrike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‘COBOTS’ WAY FORWARD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19 JUN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NEW STRAITS TIMES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MANFAATKAN BELIA MAHIR TEKNOLOGI BANTU PERKASA SEKTOR AGRIKOMODITI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20 JUN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TEKNOLOGI METAVERSE DEDAH RISIKO MANIPULASI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21 JUN 2023</a:t>
                      </a:r>
                      <a:endParaRPr sz="1200"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2726267" y="911306"/>
            <a:ext cx="6917266" cy="751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 JUN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NST|THE ‘COBOTS’ WAY FORWARD| MS 13</a:t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5139" y="1807158"/>
            <a:ext cx="4081719" cy="498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1126067" y="911306"/>
            <a:ext cx="9465733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JUN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BH|MANFAATKAN BELIA MAHIR TEKNOLOGI BANTU PERKASA SEKTOR AGRIKOMODITI| MS 23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9251" y="1566332"/>
            <a:ext cx="4913497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3136900" y="953641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JUN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BH|TEKNOLOGI METAVERSE DEDAH RISIKO MANIPULASI| MS 11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0124" y="1905783"/>
            <a:ext cx="8411749" cy="39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2023-04-11T00:27:44Z</dcterms:created>
  <dc:creator>Administrator</dc:creator>
</cp:coreProperties>
</file>