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iFXIOC6v85sZdKfCBHApvXbLIf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9FFA055-8ABB-454B-94CB-459419F2DD47}">
  <a:tblStyle styleId="{19FFA055-8ABB-454B-94CB-459419F2DD4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2248359" y="1662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{19FFA055-8ABB-454B-94CB-459419F2DD47}</a:tableStyleId>
              </a:tblPr>
              <a:tblGrid>
                <a:gridCol w="448725"/>
                <a:gridCol w="3500975"/>
                <a:gridCol w="1672175"/>
                <a:gridCol w="2277525"/>
              </a:tblGrid>
              <a:tr h="1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BIL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TAJUK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TARIKH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SURATKHABAR</a:t>
                      </a:r>
                      <a:endParaRPr sz="1200" u="none" cap="none" strike="noStrike"/>
                    </a:p>
                  </a:txBody>
                  <a:tcPr marT="34300" marB="34300" marR="68575" marL="68575"/>
                </a:tc>
              </a:tr>
              <a:tr h="311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1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PETROSAINS RBTX CHALLENGE 2023 KEMBALI DENGAN TEMA KELESTARIAN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29 MEI 2023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SINAR HARIAN</a:t>
                      </a:r>
                      <a:endParaRPr/>
                    </a:p>
                  </a:txBody>
                  <a:tcPr marT="34300" marB="3430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SINAR HARIAN</a:t>
            </a:r>
            <a:endParaRPr/>
          </a:p>
        </p:txBody>
      </p:sp>
      <p:sp>
        <p:nvSpPr>
          <p:cNvPr id="90" name="Google Shape;90;p2"/>
          <p:cNvSpPr txBox="1"/>
          <p:nvPr/>
        </p:nvSpPr>
        <p:spPr>
          <a:xfrm>
            <a:off x="2726267" y="911306"/>
            <a:ext cx="6874933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 MEI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SH|PETROSAINS RBTX CHALLENGE 2023 KEMBALI DENGAN TEMA KELESTARIAN| MS 19</a:t>
            </a:r>
            <a:endParaRPr/>
          </a:p>
        </p:txBody>
      </p:sp>
      <p:pic>
        <p:nvPicPr>
          <p:cNvPr id="91" name="Google Shape;91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62437" y="1520890"/>
            <a:ext cx="3651689" cy="5255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0" y="1520891"/>
            <a:ext cx="3925078" cy="52559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22" name="Google Shape;122;p7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28" name="Google Shape;128;p8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/>
          <p:nvPr>
            <p:ph type="title"/>
          </p:nvPr>
        </p:nvSpPr>
        <p:spPr>
          <a:xfrm>
            <a:off x="3900110" y="160192"/>
            <a:ext cx="4391779" cy="751114"/>
          </a:xfrm>
          <a:prstGeom prst="rect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BERITA HARIAN</a:t>
            </a:r>
            <a:endParaRPr/>
          </a:p>
        </p:txBody>
      </p:sp>
      <p:sp>
        <p:nvSpPr>
          <p:cNvPr id="134" name="Google Shape;134;p9"/>
          <p:cNvSpPr txBox="1"/>
          <p:nvPr/>
        </p:nvSpPr>
        <p:spPr>
          <a:xfrm>
            <a:off x="3136900" y="911306"/>
            <a:ext cx="5918200" cy="89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MAC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BH|RM50 JUTA UNTUK USAHAWAN FRANCAIS TAHUN INI| MS 23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2023-04-11T00:27:44Z</dcterms:created>
  <dc:creator>Administrator</dc:creator>
</cp:coreProperties>
</file>