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jsPtTWBsL/0UYN4KKbnulIfZgh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A44FCE-D1E6-4CF5-BDF4-6C6E4FDB3609}">
  <a:tblStyle styleId="{77A44FCE-D1E6-4CF5-BDF4-6C6E4FDB360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1744133" y="5924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{77A44FCE-D1E6-4CF5-BDF4-6C6E4FDB3609}</a:tableStyleId>
              </a:tblPr>
              <a:tblGrid>
                <a:gridCol w="566250"/>
                <a:gridCol w="4005750"/>
                <a:gridCol w="1651000"/>
                <a:gridCol w="2074325"/>
              </a:tblGrid>
              <a:tr h="1991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BIL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TAJUK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TARIKH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SURATKHABAR</a:t>
                      </a:r>
                      <a:endParaRPr sz="1200" u="none" cap="none" strike="noStrike"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1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MITSUBISHI POWER TINJAU PERLUAS POTENSI HIROGEN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6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KERAJAAN TERBUKA PROJEK HSR KL-SINGAPURA DIBIAYAI SWASTA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9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PROTON BAKAL LANCAR SUV BAHARU TAK LAMA LAGI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15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BERITA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4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/>
                        <a:t>KEPERLUAN KUASAI TEKNOLOGI TERKINI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17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  <a:tr h="311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5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JUALAN AUTOMOTIF LEBIH KUKUH PADA MAC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27 MAC 2023</a:t>
                      </a:r>
                      <a:endParaRPr/>
                    </a:p>
                  </a:txBody>
                  <a:tcPr marT="34300" marB="3430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SINAR HARIAN</a:t>
                      </a:r>
                      <a:endParaRPr/>
                    </a:p>
                  </a:txBody>
                  <a:tcPr marT="34300" marB="3430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0" name="Google Shape;90;p2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BH|MITSUBISHI POWER TINJAU PERLUAS POTENSI HIROGEN| MS 26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572" y="1942957"/>
            <a:ext cx="7906853" cy="367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BH|KERAJAAN TERBUKA PROJEK HSR KL-SINGAPURA DIBIAYAI SWASTA| MS 6</a:t>
            </a:r>
            <a:endParaRPr/>
          </a:p>
        </p:txBody>
      </p:sp>
      <p:pic>
        <p:nvPicPr>
          <p:cNvPr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9163" y="2017610"/>
            <a:ext cx="4923111" cy="443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BERITA HARIAN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BH|PROTON BAKAL LANCAR SUV BAHARU TAK LAMA LAGI| MS 26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973" y="1662420"/>
            <a:ext cx="4240053" cy="4773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11" name="Google Shape;111;p5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SH|KEPERLUAN KUASAI TEKNOLOGI TERKINI| MS 17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5805" y="1601222"/>
            <a:ext cx="7811590" cy="5096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3900110" y="160192"/>
            <a:ext cx="4391779" cy="751114"/>
          </a:xfrm>
          <a:prstGeom prst="rect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SINAR HARIAN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3136900" y="911306"/>
            <a:ext cx="5918200" cy="895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 MAC 2023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SH|JUALAN AUTOMOTIF LEBIH KUKUH PADA MAC| MS 29</a:t>
            </a:r>
            <a:endParaRPr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5981" y="1662420"/>
            <a:ext cx="4809152" cy="5058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2023-03-13T07:28:55Z</dcterms:created>
  <dc:creator>Administrator</dc:creator>
</cp:coreProperties>
</file>