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hF9MFjHcvJNI4AH9+a4lLaZg4h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5D5254F-599E-477C-9C4E-5DEBC62988B0}">
  <a:tblStyle styleId="{35D5254F-599E-477C-9C4E-5DEBC62988B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1"/>
          <p:cNvGraphicFramePr/>
          <p:nvPr/>
        </p:nvGraphicFramePr>
        <p:xfrm>
          <a:off x="2548466" y="29310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{35D5254F-599E-477C-9C4E-5DEBC62988B0}</a:tableStyleId>
              </a:tblPr>
              <a:tblGrid>
                <a:gridCol w="374225"/>
                <a:gridCol w="3130975"/>
                <a:gridCol w="1413900"/>
                <a:gridCol w="1634100"/>
              </a:tblGrid>
              <a:tr h="199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BIL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TAJUK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TARIKH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SURATKHABAR</a:t>
                      </a:r>
                      <a:endParaRPr sz="1200" u="none" cap="none" strike="noStrike"/>
                    </a:p>
                  </a:txBody>
                  <a:tcPr marT="34300" marB="34300" marR="68575" marL="68575"/>
                </a:tc>
              </a:tr>
              <a:tr h="371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/>
                        <a:t>1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TIV SEKTOR AUTOMOTIF KEKAL TINGGI</a:t>
                      </a:r>
                      <a:endParaRPr b="0" sz="12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/>
                        <a:t>3 FEBRUARI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/>
                        <a:t>SINAR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199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/>
                        <a:t>2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PERODUA KAJI PERKENAL KERETA HIBRID MAMPU MILIK</a:t>
                      </a:r>
                      <a:endParaRPr b="0" sz="12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 FEBRUARI 2023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lang="en-US" sz="1200" u="none" cap="none" strike="noStrike"/>
                        <a:t>BERITA HARIAN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/>
                        <a:t>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TEKNOLOGI DRON SEMAKIN DITERIMA PESAWAH</a:t>
                      </a:r>
                      <a:endParaRPr b="0" sz="12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 FEBRUARI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/>
                        <a:t>SINAR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/>
                        <a:t>4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RESILIENT AUTOMOTIVE SALES IN 2023</a:t>
                      </a:r>
                      <a:endParaRPr b="0" sz="12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 FEBRUARI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/>
                        <a:t>NEWS STRAITS TIMES</a:t>
                      </a:r>
                      <a:endParaRPr/>
                    </a:p>
                  </a:txBody>
                  <a:tcPr marT="34300" marB="3430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42" name="Google Shape;142;p10"/>
          <p:cNvSpPr txBox="1"/>
          <p:nvPr/>
        </p:nvSpPr>
        <p:spPr>
          <a:xfrm>
            <a:off x="2732552" y="914418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 OGOS 2022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BERITA HARIAN | IR 4.0 BUKA PELUANG PEKERJAAN BIDANG TEKNOLOGI NANO| MS 13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48" name="Google Shape;148;p11"/>
          <p:cNvSpPr txBox="1"/>
          <p:nvPr/>
        </p:nvSpPr>
        <p:spPr>
          <a:xfrm>
            <a:off x="2732552" y="914418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 OGOS 2022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BERITA HARIAN | IR 4.0 BUKA PELUANG PEKERJAAN BIDANG TEKNOLOGI NANO| MS 13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54" name="Google Shape;154;p12"/>
          <p:cNvSpPr txBox="1"/>
          <p:nvPr/>
        </p:nvSpPr>
        <p:spPr>
          <a:xfrm>
            <a:off x="2732552" y="914418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 OGOS 2022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BERITA HARIAN | IR 4.0 BUKA PELUANG PEKERJAAN BIDANG TEKNOLOGI NANO| MS 13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60" name="Google Shape;160;p13"/>
          <p:cNvSpPr txBox="1"/>
          <p:nvPr/>
        </p:nvSpPr>
        <p:spPr>
          <a:xfrm>
            <a:off x="2732552" y="914418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 OGOS 2022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BERITA HARIAN | IR 4.0 BUKA PELUANG PEKERJAAN BIDANG TEKNOLOGI NANO| MS 13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SINAR HARIAN</a:t>
            </a:r>
            <a:endParaRPr/>
          </a:p>
        </p:txBody>
      </p:sp>
      <p:sp>
        <p:nvSpPr>
          <p:cNvPr id="90" name="Google Shape;90;p2"/>
          <p:cNvSpPr txBox="1"/>
          <p:nvPr/>
        </p:nvSpPr>
        <p:spPr>
          <a:xfrm>
            <a:off x="2732552" y="914418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FEBRUARI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SH| TIV SEKTOR AUTOMOTIF KEKAL TINGGI| MS 29</a:t>
            </a:r>
            <a:endParaRPr/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2073" y="1945976"/>
            <a:ext cx="8087854" cy="4286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97" name="Google Shape;97;p3"/>
          <p:cNvSpPr txBox="1"/>
          <p:nvPr/>
        </p:nvSpPr>
        <p:spPr>
          <a:xfrm>
            <a:off x="2732552" y="914418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 FEBRUARI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BERITA HARIAN | PERODUA KAJI PERKENAL KERETA HIBRID MAMPU MILIK|   MS 25</a:t>
            </a:r>
            <a:endParaRPr/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7113" y="1838102"/>
            <a:ext cx="8193361" cy="4781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SINAR HARIAN</a:t>
            </a:r>
            <a:endParaRPr/>
          </a:p>
        </p:txBody>
      </p:sp>
      <p:sp>
        <p:nvSpPr>
          <p:cNvPr id="104" name="Google Shape;104;p4"/>
          <p:cNvSpPr txBox="1"/>
          <p:nvPr/>
        </p:nvSpPr>
        <p:spPr>
          <a:xfrm>
            <a:off x="2732552" y="914418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FEBRUARI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SH|TEKNOLOGI DRON SEMAKIN DITERIMA PESAWAH| MS 16</a:t>
            </a:r>
            <a:endParaRPr/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8127" y="1749181"/>
            <a:ext cx="4815105" cy="4973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NEWS STRAITS TIMES</a:t>
            </a:r>
            <a:endParaRPr/>
          </a:p>
        </p:txBody>
      </p:sp>
      <p:sp>
        <p:nvSpPr>
          <p:cNvPr id="111" name="Google Shape;111;p5"/>
          <p:cNvSpPr txBox="1"/>
          <p:nvPr/>
        </p:nvSpPr>
        <p:spPr>
          <a:xfrm>
            <a:off x="2732552" y="914418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FBRUARI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NST| RESILIENT AUTOMOTIVE SALES IN 2023| MS 20</a:t>
            </a:r>
            <a:endParaRPr/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5453" y="1620983"/>
            <a:ext cx="3690558" cy="5147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18" name="Google Shape;118;p6"/>
          <p:cNvSpPr txBox="1"/>
          <p:nvPr/>
        </p:nvSpPr>
        <p:spPr>
          <a:xfrm>
            <a:off x="2732552" y="914418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 OGOS 2022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BERITA HARIAN | IR 4.0 BUKA PELUANG PEKERJAAN BIDANG TEKNOLOGI NANO| MS 13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24" name="Google Shape;124;p7"/>
          <p:cNvSpPr txBox="1"/>
          <p:nvPr/>
        </p:nvSpPr>
        <p:spPr>
          <a:xfrm>
            <a:off x="2732552" y="914418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 OGOS 2022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BERITA HARIAN | IR 4.0 BUKA PELUANG PEKERJAAN BIDANG TEKNOLOGI NANO| MS 13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30" name="Google Shape;130;p8"/>
          <p:cNvSpPr txBox="1"/>
          <p:nvPr/>
        </p:nvSpPr>
        <p:spPr>
          <a:xfrm>
            <a:off x="2732552" y="914418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 OGOS 2022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BERITA HARIAN | IR 4.0 BUKA PELUANG PEKERJAAN BIDANG TEKNOLOGI NANO| MS 13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36" name="Google Shape;136;p9"/>
          <p:cNvSpPr txBox="1"/>
          <p:nvPr/>
        </p:nvSpPr>
        <p:spPr>
          <a:xfrm>
            <a:off x="2732552" y="914418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 OGOS 2022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BERITA HARIAN | IR 4.0 BUKA PELUANG PEKERJAAN BIDANG TEKNOLOGI NANO| MS 13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2022-05-24T01:08:09Z</dcterms:created>
  <dc:creator>Administrator</dc:creator>
</cp:coreProperties>
</file>