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jzBNDtbY//njO9MQG8uAIsmb2D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757EBE6-286F-436C-9AF1-0C606201E7E0}">
  <a:tblStyle styleId="{0757EBE6-286F-436C-9AF1-0C606201E7E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248359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{0757EBE6-286F-436C-9AF1-0C606201E7E0}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MALAYSIA, CHINA PERKUKUH DAGANGAN MINYAK SAWIT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KOMITMEN PELABURAN BUKTI CHINA YAKIN KESTABILAN KERAJAAN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INDEKS DAGANGAN DIUNJUR BERGERAK KE PARAS 1,420 MATA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3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 ASING KEMBALI KE BURSA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PKS AKAN DAPAT MANFAAT DARIPADA CPTPP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 ASING KEMBALI BERURUS NIAGA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LONJAKAN HARGA DUNIA DORONG INFLASI BERTERUSAN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5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PKS MALAYSIA JANA DAGANGAN RM1.1 BILION DI TURKIYE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5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KADAR BAHARU OPR DALAM PENILAIAN-BNM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5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PRESTASI PERDAGANGAN MALAYSIA DIUNJUR MENINGKAT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5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PELABURAN EMAS LEBIH MENGUNTUNGKAN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6</a:t>
                      </a:r>
                      <a:r>
                        <a:rPr lang="en-US" sz="1200"/>
                        <a:t> </a:t>
                      </a:r>
                      <a:r>
                        <a:rPr lang="en-US" sz="1200"/>
                        <a:t>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LAWATAN PM KE CHINA RAIH POTENSI EKSPORT RM2.44B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6</a:t>
                      </a:r>
                      <a:r>
                        <a:rPr lang="en-US" sz="1200"/>
                        <a:t> </a:t>
                      </a:r>
                      <a:r>
                        <a:rPr lang="en-US" sz="1200"/>
                        <a:t>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CCA DIJANGKA KE PARLIMEN AKHIR TAHUN INI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6</a:t>
                      </a:r>
                      <a:r>
                        <a:rPr lang="en-US" sz="1200"/>
                        <a:t> </a:t>
                      </a:r>
                      <a:r>
                        <a:rPr lang="en-US" sz="1200"/>
                        <a:t>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SENTIMEN POSITIF PERNIAGAAN TERUS MENINGKAT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</a:t>
                      </a:r>
                      <a:r>
                        <a:rPr lang="en-US" sz="1200"/>
                        <a:t> </a:t>
                      </a:r>
                      <a:r>
                        <a:rPr lang="en-US" sz="1200"/>
                        <a:t>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KADAR BAHARU OPR DALAM PENILAIAN-BNM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7</a:t>
                      </a:r>
                      <a:r>
                        <a:rPr lang="en-US" sz="1200"/>
                        <a:t> </a:t>
                      </a:r>
                      <a:r>
                        <a:rPr lang="en-US" sz="1200"/>
                        <a:t>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HARGA BESI, SIMEN TERUS MENINGKAT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APRIL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SUBSIDI BERSASAR MUNGKIN DILAKSANA BEBERAPA BULAN LAGI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APRIL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44" name="Google Shape;144;p1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SH|PKS MALAYSIA JANA DAGANGAN RM1.1 BILION DI TURKIYE| MS 28</a:t>
            </a:r>
            <a:endParaRPr/>
          </a:p>
        </p:txBody>
      </p:sp>
      <p:pic>
        <p:nvPicPr>
          <p:cNvPr id="145" name="Google Shape;1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9658" y="1707280"/>
            <a:ext cx="5352489" cy="5040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SH|KADAR BAHARU OPR DALAM PENILAIAN-BNM| MS 28</a:t>
            </a:r>
            <a:endParaRPr/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0444" y="1960891"/>
            <a:ext cx="7382929" cy="4674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SH|PRESTASI PERDAGANGAN MALAYSIA DIUNJUR MENINGKAT| MS 29</a:t>
            </a:r>
            <a:endParaRPr/>
          </a:p>
        </p:txBody>
      </p:sp>
      <p:pic>
        <p:nvPicPr>
          <p:cNvPr id="159" name="Google Shape;15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0049" y="1886864"/>
            <a:ext cx="2699180" cy="4729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65" name="Google Shape;165;p1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SH|PELABURAN EMAS LEBIH MENGUNTUNGKAN| MS 3</a:t>
            </a:r>
            <a:endParaRPr/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0313" y="1807158"/>
            <a:ext cx="3092335" cy="5011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2" name="Google Shape;172;p1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BH|LAWATAN PM KE CHINA RAIH POTENSI EKSPORT RM2.44B| MS 30</a:t>
            </a:r>
            <a:endParaRPr/>
          </a:p>
        </p:txBody>
      </p:sp>
      <p:pic>
        <p:nvPicPr>
          <p:cNvPr id="173" name="Google Shape;17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5478" y="1662420"/>
            <a:ext cx="8359789" cy="501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79" name="Google Shape;179;p1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BH|CCA DIJANGKA KE PARLIMEN AKHIR TAHUN INI| MS 30</a:t>
            </a:r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7833" y="1807158"/>
            <a:ext cx="8279291" cy="4520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86" name="Google Shape;186;p1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SH|SENTIMEN POSITIF PERNIAGAAN TERUS MENINGKAT| MS 29</a:t>
            </a:r>
            <a:endParaRPr/>
          </a:p>
        </p:txBody>
      </p:sp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9825" y="1807158"/>
            <a:ext cx="6905792" cy="4848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93" name="Google Shape;193;p1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BH|KADAR BAHARU OPR DALAM PENILAIAN-BNM| MS 29</a:t>
            </a:r>
            <a:endParaRPr/>
          </a:p>
        </p:txBody>
      </p:sp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6550" y="1807158"/>
            <a:ext cx="8391359" cy="4819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SH|HARGA BESI, SIMEN TERUS MENINGKAT| MS 30</a:t>
            </a:r>
            <a:endParaRPr/>
          </a:p>
        </p:txBody>
      </p:sp>
      <p:pic>
        <p:nvPicPr>
          <p:cNvPr id="201" name="Google Shape;20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5528" y="1662420"/>
            <a:ext cx="3771579" cy="503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BH|SUBSIDI BERSASAR MUNGKIN DILAKSANA BEBERAPA BULAN LAGI| MS 26</a:t>
            </a:r>
            <a:endParaRPr/>
          </a:p>
        </p:txBody>
      </p:sp>
      <p:pic>
        <p:nvPicPr>
          <p:cNvPr id="208" name="Google Shape;2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6900" y="1888973"/>
            <a:ext cx="5775136" cy="4581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2248678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{0757EBE6-286F-436C-9AF1-0C606201E7E0}</a:tableStyleId>
              </a:tblPr>
              <a:tblGrid>
                <a:gridCol w="448425"/>
                <a:gridCol w="3507775"/>
                <a:gridCol w="16653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SUKAR ELAK KEBERGANTUNGAN DOLAR AS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17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PENARAFAN MOODY’S BUKTI KEAZAMAN KERAJAAN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17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PEMANGKIN KENAL PASTI 9 SEKTOR TUMPUAN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18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AKTIVITI KOPERASI BOLEH MEMBASMI KEMISKINAN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PERMOHONAN PINJAMAN PULIH SELEPAS 5 BULAN MENGUNCUP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PERBANKAN ISLAM AKAN TERKESAN DENGAN KENAIKAN KOS PEMBIAYAAN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EKSPORT NEGARA CATAT PENURUNAN BULAN LALU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20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PKS PERCAYA ESG BERI MANFAAT JANGKA PANJANG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20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PEMBIAYAAN RM13.4 BILION KUKUHKAN PKS SERANTAU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20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PLANTATIONS BELI SAWIT PEKEBUN KECIL BUMIPUTERA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25 APRIL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PROTON BAKAL TEMBUSI SEMULA INDONESIA, THAILAND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25 APRIL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PERNIAGAAN KREATIVITI, INOVASI SENTIASA ADA SAMBUTAN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25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EKSPORT SAWIT KE CHINA DIJANGKA MELONJAK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26 APRIL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PKPKM MOHON KERAJAAN TELITI HARGA GETAH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26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KEDUDUKAN MALAYSIA DALAM INDEKS LPI BERTAMBAH BAIK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27 APRIL</a:t>
                      </a:r>
                      <a:r>
                        <a:rPr lang="en-US" sz="1200"/>
                        <a:t>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LHDN SASAR KUTIPAN HASIL RM176.14B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APRIL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 SUKAR ELAK KEBERGANTUNGAN DOLAR AS| MS 26</a:t>
            </a:r>
            <a:endParaRPr/>
          </a:p>
        </p:txBody>
      </p:sp>
      <p:pic>
        <p:nvPicPr>
          <p:cNvPr id="215" name="Google Shape;2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4183" y="2028506"/>
            <a:ext cx="6443633" cy="440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BH|PENARAFAN MOODY’S BUKTI KEAZAMAN KERAJAAN| MS 26</a:t>
            </a:r>
            <a:endParaRPr/>
          </a:p>
        </p:txBody>
      </p:sp>
      <p:pic>
        <p:nvPicPr>
          <p:cNvPr id="222" name="Google Shape;2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5691" y="2288583"/>
            <a:ext cx="8649907" cy="3658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28" name="Google Shape;228;p2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BH|PEMANGKIN KENAL PASTI 9 SEKTOR TUMPUAN| MS 25</a:t>
            </a:r>
            <a:endParaRPr/>
          </a:p>
        </p:txBody>
      </p:sp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8522" y="1662420"/>
            <a:ext cx="4848783" cy="102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8903" y="2558272"/>
            <a:ext cx="7802064" cy="4153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36" name="Google Shape;236;p2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SH|AKTIVITI KOPERASI BOLEH MEMBASMI KEMISKINAN| MS 29</a:t>
            </a:r>
            <a:endParaRPr/>
          </a:p>
        </p:txBody>
      </p:sp>
      <p:pic>
        <p:nvPicPr>
          <p:cNvPr id="237" name="Google Shape;2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2311" y="2172375"/>
            <a:ext cx="7535327" cy="424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43" name="Google Shape;243;p2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BH|PERMOHONAN PINJAMAN PULIH SELEPAS 5 BULAN MENGUNCUP| MS 30</a:t>
            </a:r>
            <a:endParaRPr/>
          </a:p>
        </p:txBody>
      </p:sp>
      <p:pic>
        <p:nvPicPr>
          <p:cNvPr id="244" name="Google Shape;2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6900" y="1662420"/>
            <a:ext cx="5918200" cy="504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50" name="Google Shape;250;p2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SH|PERBANKAN ISLAM AKAN TERKESAN DENGAN KENAIKAN KOS PEMBIAYAAN| MS 30</a:t>
            </a:r>
            <a:endParaRPr/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2349" y="1662420"/>
            <a:ext cx="3167575" cy="5050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57" name="Google Shape;257;p2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BH|EKSPORT NEGARA CATAT PENURUNAN BULAN LALU| MS 25</a:t>
            </a:r>
            <a:endParaRPr/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9444" y="1662420"/>
            <a:ext cx="3945685" cy="490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64" name="Google Shape;264;p2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SH|PKS PERCAYA ESG BERI MANFAAT JANGKA PANJANG| MS 31</a:t>
            </a:r>
            <a:endParaRPr/>
          </a:p>
        </p:txBody>
      </p:sp>
      <p:pic>
        <p:nvPicPr>
          <p:cNvPr id="265" name="Google Shape;26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6097" y="1807158"/>
            <a:ext cx="3928663" cy="4895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71" name="Google Shape;271;p2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SH|PEMBIAYAAN RM13.4 BILION KUKUHKAN PKS SERANTAU| MS 31</a:t>
            </a:r>
            <a:endParaRPr/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049" y="1807158"/>
            <a:ext cx="8449854" cy="4629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78" name="Google Shape;278;p2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|PLANTATIONS BELI SAWIT PEKEBUN KECIL BUMIPUTERA| MS 22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9661" y="1662420"/>
            <a:ext cx="7612675" cy="5091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95" name="Google Shape;95;p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BH|MALAYSIA, CHINA PERKUKUH DAGANGAN MINYAK SAWIT| MS 26</a:t>
            </a:r>
            <a:endParaRPr/>
          </a:p>
        </p:txBody>
      </p:sp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076" y="2143198"/>
            <a:ext cx="11206820" cy="3224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85" name="Google Shape;285;p3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PROTON BAKAL TEMBUSI SEMULA INDONESIA, THAILAND| MS 23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3239" y="1662420"/>
            <a:ext cx="5265519" cy="506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92" name="Google Shape;292;p3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SH|PERNIAGAAN KREATIVITI, INOVASI SENTIASA ADA SAMBUTAN| MS 30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1453" y="1662420"/>
            <a:ext cx="6409092" cy="5049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99" name="Google Shape;299;p3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BH|EKSPORT SAWIT KE CHINA DIJANGKA MELONJAK| MS 33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595" y="1807158"/>
            <a:ext cx="7668695" cy="4315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SH|PKPKM MOHON KERAJAAN TELITI HARGA GETAH| MS 30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1933" y="1662420"/>
            <a:ext cx="4548132" cy="5097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313" name="Google Shape;313;p3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SH|KEDUDUKAN MALAYSIA DALAM INDEKS LPI BERTAMBAH BAIK| MS 29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4052" y="1807158"/>
            <a:ext cx="6123893" cy="480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320" name="Google Shape;320;p3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BH|LHDN SASAR KUTIPAN HASIL RM176.14B| MS 22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9061" y="1662420"/>
            <a:ext cx="7813876" cy="505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BH|KOMITMEN PELABURAN BUKTI CHINA YAKIN KESTABILAN KERAJAAN|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MS 24</a:t>
            </a:r>
            <a:endParaRPr/>
          </a:p>
        </p:txBody>
      </p:sp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3761" y="1807158"/>
            <a:ext cx="7204476" cy="486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09" name="Google Shape;109;p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SH|INDEKS DAGANGAN DIUNJUR BERGERAK KE PARAS 1,420 MATA| MS 30</a:t>
            </a:r>
            <a:endParaRPr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399" y="2658032"/>
            <a:ext cx="7784566" cy="2329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BH|PELABUR ASING KEMBALI KE BURSA MALAYSIA| MS 24</a:t>
            </a:r>
            <a:endParaRPr/>
          </a:p>
        </p:txBody>
      </p:sp>
      <p:pic>
        <p:nvPicPr>
          <p:cNvPr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863" y="2166761"/>
            <a:ext cx="7516274" cy="2524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3" name="Google Shape;123;p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SH|PKS AKAN DAPAT MANFAAT DARIPADA CPTPP| MS 29</a:t>
            </a:r>
            <a:endParaRPr/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4499" y="1807158"/>
            <a:ext cx="4743000" cy="479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0" name="Google Shape;130;p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SH|PELABUR ASING KEMBALI BERURUS NIAGA| MS 30</a:t>
            </a:r>
            <a:endParaRPr/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9024" y="1970116"/>
            <a:ext cx="8446872" cy="4741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7" name="Google Shape;137;p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BH|LONJAKAN HARGA DUNIA DORONG INFLASI BERTERUSAN| MS 25</a:t>
            </a:r>
            <a:endParaRPr/>
          </a:p>
        </p:txBody>
      </p:sp>
      <p:pic>
        <p:nvPicPr>
          <p:cNvPr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163" y="1807158"/>
            <a:ext cx="3747672" cy="4779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2023-04-11T00:27:44Z</dcterms:created>
  <dc:creator>Administrator</dc:creator>
</cp:coreProperties>
</file>