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7" roundtripDataSignature="AMtx7mjUTzgbxQfdT16ZJm3jpmqcsx27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3D34AD6-14F4-4BCA-863F-EAB783B41D58}">
  <a:tblStyle styleId="{D3D34AD6-14F4-4BCA-863F-EAB783B41D5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1937138" y="2192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{D3D34AD6-14F4-4BCA-863F-EAB783B41D58}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BAJET 2023 TUMPU ATASI KOS SARA HIDUP, PEKERJAAN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RINGGIT BERPOTENSI TERUYS KUKUH, OPR DIJANGKA KEKAL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80 SET TERJUAL DALAM MASA 2 JAM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FEBRUARI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SUDAH MELABUR TETAPI ASYIK RUGI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FEBRUARI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‘2023 TAHUN PALING MENCABAR’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7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PEMULIHAN EKONOMI CHINA DORONG PENGUKUHAN RINGGIT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7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GRADUAN SASAR JUAL AISKRIM DI PASAR RAYA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7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USIA MUDA BUKAN HALANGAN BERJAYA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IBU TUNGGAL HASILKAN PRODUK PES SIZZLING SENDIRI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UTAMA PEMBANGUNAN EKONOMI, KESEJAHTERAAN RAKYAT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BISA PEMANGKIN MASA DEPAN PKS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KEK CITA RASA KLASIK SEMAKIN DIMINATI GENERASI MUDA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KWSP PERKENAL JOM TAMBAH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DIGITAL SEMAKIN PENTING MENJELANG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KUAH ROJAK MAK BEE KE LUAR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PENIAGA JUAL DURIAN RAHMAH RM4.99 SEBEKAS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FEBRUARI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BELANJAWAN 2023 PERLU TUMPU PELABURAN SWASTA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 FEBRUARI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42" name="Google Shape;142;p10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GRADUAN SASAR JUAL AISKRIM DI PASAR RAYA| MS 30</a:t>
            </a:r>
            <a:endParaRPr/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9642" y="1523657"/>
            <a:ext cx="4652616" cy="5269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49" name="Google Shape;149;p11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USIA MUDA BUKAN HALANGAN BERJAYA| MS 31</a:t>
            </a:r>
            <a:endParaRPr/>
          </a:p>
        </p:txBody>
      </p:sp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4621" y="1444266"/>
            <a:ext cx="7411204" cy="532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IBU TUNGGAL HASILKAN PRODUK PES SIZZLING SENDIRI| MS 31</a:t>
            </a:r>
            <a:endParaRPr/>
          </a:p>
        </p:txBody>
      </p:sp>
      <p:pic>
        <p:nvPicPr>
          <p:cNvPr id="157" name="Google Shape;1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836" y="1555973"/>
            <a:ext cx="11126157" cy="519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63" name="Google Shape;163;p13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UTAMA PEMBANGUNAN EKONOMI, KESEJAHTERAAN RAKYAT| MS 4</a:t>
            </a:r>
            <a:endParaRPr/>
          </a:p>
        </p:txBody>
      </p:sp>
      <p:pic>
        <p:nvPicPr>
          <p:cNvPr id="164" name="Google Shape;1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506" y="1446246"/>
            <a:ext cx="11246312" cy="517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70" name="Google Shape;170;p14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BISA PEMANGKIN MASA DEPAN PKS| MS 5</a:t>
            </a:r>
            <a:endParaRPr/>
          </a:p>
        </p:txBody>
      </p:sp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8880" y="1579268"/>
            <a:ext cx="9259831" cy="5115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77" name="Google Shape;177;p15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KEK CITA RASA KLASIK SEMAKIN DIMINATI GENERASI MUDA| MS 21</a:t>
            </a:r>
            <a:endParaRPr/>
          </a:p>
        </p:txBody>
      </p:sp>
      <p:pic>
        <p:nvPicPr>
          <p:cNvPr id="178" name="Google Shape;1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2898" y="1412688"/>
            <a:ext cx="9422312" cy="5346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84" name="Google Shape;184;p16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KWSP PERKENAL JOM TAMBAH| MS 21</a:t>
            </a:r>
            <a:endParaRPr/>
          </a:p>
        </p:txBody>
      </p:sp>
      <p:pic>
        <p:nvPicPr>
          <p:cNvPr id="185" name="Google Shape;18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4963" y="1454986"/>
            <a:ext cx="5098592" cy="533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91" name="Google Shape;191;p17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EKONOMI DIGITAL SEMAKIN PENTING MENJELANG 2025| MS 24</a:t>
            </a:r>
            <a:endParaRPr/>
          </a:p>
        </p:txBody>
      </p:sp>
      <p:pic>
        <p:nvPicPr>
          <p:cNvPr id="192" name="Google Shape;1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6627" y="1495039"/>
            <a:ext cx="6030671" cy="518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KUAH ROJAK MAK BEE KE LUAR NEGARA| MS 30</a:t>
            </a:r>
            <a:endParaRPr/>
          </a:p>
        </p:txBody>
      </p:sp>
      <p:pic>
        <p:nvPicPr>
          <p:cNvPr id="199" name="Google Shape;1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3097" y="1492899"/>
            <a:ext cx="7520609" cy="5290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PENIAGA JUAL DURIAN RAHMAH RM4.99 SEBEKAS| MS 24</a:t>
            </a:r>
            <a:endParaRPr/>
          </a:p>
        </p:txBody>
      </p:sp>
      <p:pic>
        <p:nvPicPr>
          <p:cNvPr id="206" name="Google Shape;2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2649" y="1657869"/>
            <a:ext cx="4266602" cy="5054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1972733" y="5924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{D3D34AD6-14F4-4BCA-863F-EAB783B41D58}</a:tableStyleId>
              </a:tblPr>
              <a:tblGrid>
                <a:gridCol w="431800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CUKAI PENDAPATAN GOLONGAN KAYA MUNGKIN DINAIKKAN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BELI PRODUK TEMPATAN BANTU JANA EKONOMI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PENDUDUK, PENIAGA LUAR BANDAR DISARAN MANFAATKAN E-PEMBAYARAN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JOHOR BERPOTENSI RAIH PELABURAN RM15 BILLION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MAMPU CAPAI STATUS BERPENDAPATAN TINGGI 2026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DAGANGAN DIJANGKA BERHATI-HATI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 FEBRUARI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RUGI RM8.7B SETAHUN AKIBAT GANGGUAN RANTAIAN BEKALAN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KENAIKAN KOS SARA HIDUP UBAH MATLAMAT KEWANGAN PELABUR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PELABUR MAHU SISTEM KEWANGAN BAHARU TANGANI INFLASI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KORIDOR EKONOMI WILAYAH CATAT PELABURAN RM101.43 BILION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‘PIZZAAIOLO’ BERMULA SEKADAR HOBI KINI SUMBER PENDAPATAN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KERAJAAN PERPADUAN FAKTOR RINGGIT KUKUH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FEBRUARI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LANGKAH KEKAL SST BERTEPATAN SITUASI EKONOMI SEMASA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FEBRUARI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PERBELANJAAN BERHEMAH, CEKAP HAPUS KETIRISAN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FEBRUARI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/>
          <p:nvPr>
            <p:ph type="title"/>
          </p:nvPr>
        </p:nvSpPr>
        <p:spPr>
          <a:xfrm>
            <a:off x="3900109" y="123031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BH|BELANJAWAN 2023 PERLU TUMPU PELABURAN SWASTA| MS 23</a:t>
            </a:r>
            <a:endParaRPr/>
          </a:p>
        </p:txBody>
      </p:sp>
      <p:pic>
        <p:nvPicPr>
          <p:cNvPr id="213" name="Google Shape;21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2564" y="1519393"/>
            <a:ext cx="6266871" cy="5094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/>
          <p:nvPr>
            <p:ph type="title"/>
          </p:nvPr>
        </p:nvSpPr>
        <p:spPr>
          <a:xfrm>
            <a:off x="3900110" y="169683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9" name="Google Shape;219;p21"/>
          <p:cNvSpPr txBox="1"/>
          <p:nvPr/>
        </p:nvSpPr>
        <p:spPr>
          <a:xfrm>
            <a:off x="3136900" y="1004613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BH|CUKAI PENDAPATAN GOLONGAN KAYA MUNGKIN DINAIKKAN| MS 22</a:t>
            </a:r>
            <a:endParaRPr/>
          </a:p>
        </p:txBody>
      </p:sp>
      <p:pic>
        <p:nvPicPr>
          <p:cNvPr id="220" name="Google Shape;22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7210" y="1786950"/>
            <a:ext cx="6497580" cy="48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"/>
          <p:cNvSpPr txBox="1"/>
          <p:nvPr>
            <p:ph type="title"/>
          </p:nvPr>
        </p:nvSpPr>
        <p:spPr>
          <a:xfrm>
            <a:off x="3920060" y="188344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26" name="Google Shape;226;p22"/>
          <p:cNvSpPr txBox="1"/>
          <p:nvPr/>
        </p:nvSpPr>
        <p:spPr>
          <a:xfrm>
            <a:off x="2100601" y="1029024"/>
            <a:ext cx="8030695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SH|PENDUDUK, PENIAGA LUAR BANDAR DISARAN MANFAATKAN E-PEMBAYARAN| MS 26</a:t>
            </a:r>
            <a:endParaRPr/>
          </a:p>
        </p:txBody>
      </p:sp>
      <p:pic>
        <p:nvPicPr>
          <p:cNvPr id="227" name="Google Shape;22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602" y="2465993"/>
            <a:ext cx="8030696" cy="2915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 txBox="1"/>
          <p:nvPr>
            <p:ph type="title"/>
          </p:nvPr>
        </p:nvSpPr>
        <p:spPr>
          <a:xfrm>
            <a:off x="3900110" y="134046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33" name="Google Shape;233;p23"/>
          <p:cNvSpPr txBox="1"/>
          <p:nvPr/>
        </p:nvSpPr>
        <p:spPr>
          <a:xfrm>
            <a:off x="3096627" y="906755"/>
            <a:ext cx="5918200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SH|JOHOR BERPOTENSI RAIH PELABURAN RM15 BILLION| MS 23</a:t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4494" y="1550110"/>
            <a:ext cx="4382465" cy="5168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/>
          <p:nvPr>
            <p:ph type="title"/>
          </p:nvPr>
        </p:nvSpPr>
        <p:spPr>
          <a:xfrm>
            <a:off x="3900110" y="169683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40" name="Google Shape;240;p24"/>
          <p:cNvSpPr txBox="1"/>
          <p:nvPr/>
        </p:nvSpPr>
        <p:spPr>
          <a:xfrm>
            <a:off x="3136900" y="1004613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BH|BELI PRODUK TEMPATAN BANTU JANA EKONOMI NEGARA| MS 13</a:t>
            </a:r>
            <a:endParaRPr/>
          </a:p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1673" y="1797828"/>
            <a:ext cx="8049748" cy="4749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>
            <p:ph type="title"/>
          </p:nvPr>
        </p:nvSpPr>
        <p:spPr>
          <a:xfrm>
            <a:off x="3900109" y="155641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47" name="Google Shape;247;p25"/>
          <p:cNvSpPr txBox="1"/>
          <p:nvPr/>
        </p:nvSpPr>
        <p:spPr>
          <a:xfrm>
            <a:off x="3096627" y="906755"/>
            <a:ext cx="5918200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MALAYSIA MAMPU CAPAI STATUS BERPENDAPATAN TINGGI 2026| MS 23</a:t>
            </a:r>
            <a:endParaRPr/>
          </a:p>
        </p:txBody>
      </p:sp>
      <p:pic>
        <p:nvPicPr>
          <p:cNvPr id="248" name="Google Shape;2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1355" y="1657869"/>
            <a:ext cx="7877816" cy="5050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54" name="Google Shape;254;p26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DAGANGAN DIJANGKA BERHATI-HATI| MS 26</a:t>
            </a:r>
            <a:endParaRPr/>
          </a:p>
        </p:txBody>
      </p:sp>
      <p:pic>
        <p:nvPicPr>
          <p:cNvPr id="255" name="Google Shape;25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178" y="1657869"/>
            <a:ext cx="11955543" cy="465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61" name="Google Shape;261;p27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MALAYSIA RUGI RM8.7B SETAHUN AKIBAT GANGGUAN RANTAIAN BEKALAN| MS 26</a:t>
            </a:r>
            <a:endParaRPr/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0966" y="1484366"/>
            <a:ext cx="7599647" cy="528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68" name="Google Shape;268;p28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KENAIKAN KOS SARA HIDUP UBAH MATLAMAT KEWANGAN PELABUR|    MS 26</a:t>
            </a:r>
            <a:endParaRPr/>
          </a:p>
        </p:txBody>
      </p:sp>
      <p:pic>
        <p:nvPicPr>
          <p:cNvPr id="269" name="Google Shape;26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7008" y="1570254"/>
            <a:ext cx="6217883" cy="517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75" name="Google Shape;275;p2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PELABUR MAHU SISTEM KEWANGAN BAHARU TANGANI INFLASI| MS 28</a:t>
            </a:r>
            <a:endParaRPr/>
          </a:p>
        </p:txBody>
      </p:sp>
      <p:pic>
        <p:nvPicPr>
          <p:cNvPr id="276" name="Google Shape;27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7418" y="1505415"/>
            <a:ext cx="4396618" cy="5254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3"/>
          <p:cNvGraphicFramePr/>
          <p:nvPr/>
        </p:nvGraphicFramePr>
        <p:xfrm>
          <a:off x="1989667" y="5924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{D3D34AD6-14F4-4BCA-863F-EAB783B41D58}</a:tableStyleId>
              </a:tblPr>
              <a:tblGrid>
                <a:gridCol w="41487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BELANJAWAN 2023 PERLU TUMPU USAHA KAWAL KOS PERNIAGAAN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FEBRUARI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CHINA LABUR LEBIH AS$200 BILION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FEBRUARI 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KETIRISAN SIFAR MAMPU KURANGKAN HUTANG NEGARA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FEBRUARI 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ALU-ALUKAN PELABUR INDUSTRI TENAGA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FEBRUARI 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KERAJAAN P.PINANG SEDIA PLATFORM BANTU USAHAWAN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PENGANJURAN BISA BANTU BENTUK BUDAYA USAHAWAN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KEYAKINAN PERNIAGAAN TEMPATAN SEMAKIN MENINGKAT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 FEBRUARI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82" name="Google Shape;282;p30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KORIDOR EKONOMI WILAYAH CATAT PELABURAN RM101.43 BILION| MS 29</a:t>
            </a:r>
            <a:endParaRPr/>
          </a:p>
        </p:txBody>
      </p:sp>
      <p:pic>
        <p:nvPicPr>
          <p:cNvPr id="283" name="Google Shape;28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0061" y="1819516"/>
            <a:ext cx="4774263" cy="4825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89" name="Google Shape;289;p31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‘PIZZAAIOLO’ BERMULA SEKADAR HOBI KINI SUMBER PENDAPATAN| MS 29</a:t>
            </a:r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9720" y="1648585"/>
            <a:ext cx="9412013" cy="4772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96" name="Google Shape;296;p32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KERAJAAN PERPADUAN FAKTOR RINGGIT KUKUH| MS 6</a:t>
            </a:r>
            <a:endParaRPr/>
          </a:p>
        </p:txBody>
      </p:sp>
      <p:pic>
        <p:nvPicPr>
          <p:cNvPr id="297" name="Google Shape;29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0673" y="1685701"/>
            <a:ext cx="8582691" cy="4882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03" name="Google Shape;303;p33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LANGKAH KEKAL SST BERTEPATAN SITUASI EKONOMI SEMASA| MS 13</a:t>
            </a:r>
            <a:endParaRPr/>
          </a:p>
        </p:txBody>
      </p:sp>
      <p:pic>
        <p:nvPicPr>
          <p:cNvPr id="304" name="Google Shape;30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9121" y="1657869"/>
            <a:ext cx="6953657" cy="5110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10" name="Google Shape;310;p34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PERBELANJAAN BERHEMAH, CEKAP HAPUS KETIRISAN| MS 24</a:t>
            </a:r>
            <a:endParaRPr/>
          </a:p>
        </p:txBody>
      </p:sp>
      <p:pic>
        <p:nvPicPr>
          <p:cNvPr id="311" name="Google Shape;31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2390" y="1533342"/>
            <a:ext cx="9863696" cy="5184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17" name="Google Shape;317;p35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BELANJAWAN 2023 PERLU TUMPU USAHA KAWAL KOS PERNIAGAAN|    MS 24</a:t>
            </a:r>
            <a:endParaRPr/>
          </a:p>
        </p:txBody>
      </p:sp>
      <p:pic>
        <p:nvPicPr>
          <p:cNvPr id="318" name="Google Shape;3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7238" y="1534989"/>
            <a:ext cx="5290320" cy="520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24" name="Google Shape;324;p36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CHINA LABUR LEBIH AS$200 BILION| MS 29</a:t>
            </a:r>
            <a:endParaRPr/>
          </a:p>
        </p:txBody>
      </p:sp>
      <p:pic>
        <p:nvPicPr>
          <p:cNvPr id="325" name="Google Shape;32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4442" y="1563038"/>
            <a:ext cx="4703016" cy="516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31" name="Google Shape;331;p37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KETIRISAN SIFAR MAMPU KURANGKAN HUTANG NEGARA| MS 29</a:t>
            </a:r>
            <a:endParaRPr/>
          </a:p>
        </p:txBody>
      </p:sp>
      <p:pic>
        <p:nvPicPr>
          <p:cNvPr id="332" name="Google Shape;33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469221"/>
            <a:ext cx="8926658" cy="521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38" name="Google Shape;338;p38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MALAYSIA ALU-ALUKAN PELABUR INDUSTRI TENAGA| MS 29</a:t>
            </a:r>
            <a:endParaRPr/>
          </a:p>
        </p:txBody>
      </p:sp>
      <p:pic>
        <p:nvPicPr>
          <p:cNvPr id="339" name="Google Shape;3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950" y="1472320"/>
            <a:ext cx="3959491" cy="5217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45" name="Google Shape;345;p3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KERAJAAN P.PINANG SEDIA PLATFORM BANTU USAHAWAN| MS 29</a:t>
            </a:r>
            <a:endParaRPr/>
          </a:p>
        </p:txBody>
      </p:sp>
      <p:pic>
        <p:nvPicPr>
          <p:cNvPr id="346" name="Google Shape;34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9562" y="1499530"/>
            <a:ext cx="7072776" cy="5269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3920060" y="309643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3156850" y="1330680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BAJET 2023 TUMPU ATASI KOS SARA HIDUP, PEKERJAAN| MS 6</a:t>
            </a:r>
            <a:endParaRPr/>
          </a:p>
        </p:txBody>
      </p:sp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3494" y="2266788"/>
            <a:ext cx="8145012" cy="232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52" name="Google Shape;352;p40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PENGANJURAN BISA BANTU BENTUK BUDAYA USAHAWAN| MS 2</a:t>
            </a:r>
            <a:endParaRPr/>
          </a:p>
        </p:txBody>
      </p:sp>
      <p:pic>
        <p:nvPicPr>
          <p:cNvPr id="353" name="Google Shape;35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334" y="1980998"/>
            <a:ext cx="11517332" cy="2896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59" name="Google Shape;359;p41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KEYAKINAN PERNIAGAAN TEMPATAN SEMAKIN MENINGKAT| MS 29</a:t>
            </a:r>
            <a:endParaRPr/>
          </a:p>
        </p:txBody>
      </p:sp>
      <p:pic>
        <p:nvPicPr>
          <p:cNvPr id="360" name="Google Shape;36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4801" y="1657869"/>
            <a:ext cx="7001852" cy="4810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7" name="Google Shape;107;p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BH|RINGGIT BERPOTENSI TERUYS KUKUH, OPR DIJANGKA KEKAL| MS 23</a:t>
            </a:r>
            <a:endParaRPr/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7506" y="1807158"/>
            <a:ext cx="5556986" cy="4562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14" name="Google Shape;114;p6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80 SET TERJUAL DALAM MASA 2 JAM| MS 27</a:t>
            </a:r>
            <a:endParaRPr/>
          </a:p>
        </p:txBody>
      </p:sp>
      <p:pic>
        <p:nvPicPr>
          <p:cNvPr id="115" name="Google Shape;1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8473" y="1518727"/>
            <a:ext cx="6620978" cy="515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1" name="Google Shape;121;p7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SUDAH MELABUR TETAPI ASYIK RUGI| MS 30</a:t>
            </a:r>
            <a:endParaRPr/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950" y="2044276"/>
            <a:ext cx="11801354" cy="3969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8" name="Google Shape;128;p8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‘2023 TAHUN PALING MENCABAR’| MS 13</a:t>
            </a:r>
            <a:endParaRPr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5045" y="1338417"/>
            <a:ext cx="5739782" cy="5454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>
            <p:ph type="title"/>
          </p:nvPr>
        </p:nvSpPr>
        <p:spPr>
          <a:xfrm>
            <a:off x="3920061" y="-1692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35" name="Google Shape;135;p9"/>
          <p:cNvSpPr txBox="1"/>
          <p:nvPr/>
        </p:nvSpPr>
        <p:spPr>
          <a:xfrm>
            <a:off x="3096627" y="7620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FEBRUARI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PEMULIHAN EKONOMI CHINA DORONG PENGUKUHAN RINGGIT| MS 30</a:t>
            </a:r>
            <a:endParaRPr/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909" y="1814011"/>
            <a:ext cx="11649123" cy="475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2022-05-11T07:58:36Z</dcterms:created>
  <dc:creator>Administrator</dc:creator>
</cp:coreProperties>
</file>