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gGJRJFjVrVnkBmobD/kDnVLv8r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4933754-373E-4853-B2BB-F32DF1D42F4F}">
  <a:tblStyle styleId="{54933754-373E-4853-B2BB-F32DF1D42F4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3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84;p1"/>
          <p:cNvGraphicFramePr/>
          <p:nvPr/>
        </p:nvGraphicFramePr>
        <p:xfrm>
          <a:off x="2248359" y="16625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{54933754-373E-4853-B2BB-F32DF1D42F4F}</a:tableStyleId>
              </a:tblPr>
              <a:tblGrid>
                <a:gridCol w="448725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SURATKHABAR</a:t>
                      </a:r>
                      <a:endParaRPr sz="1200" u="none" cap="none" strike="noStrike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KENAL DIRI SENDIRI DENGAN MEMAHAMI DAN MENDALAMI SURAH AL-INSAN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UNITED KINGDOM SYURGA ULAT BUKU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KPT TIDAK KAWAL AKTIVITI UNIVERSITI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CABARAN PERMODENAN PENDIDIKAN NEGARA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5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DIALOG SISWA MEDAN CAMBAH IDEA ANAK MUDA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5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57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6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PERWAKILAN PELAJAR PERKUKUH KUALITI PENDIDIKAN TINGGI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6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GRADUAN PERLU CEBURI SEKTOR KOPERASI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6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8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KADAR KEMASUKAN TVET MASIH RENDAH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’LAYAN MAHASISWA SEPERTI ORANG DEWASA’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TEMPOH BELAJAR LAMA, GAJI RENDAH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SET SENJATA UTAMA SCAMMER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7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PERPUSTAKAAN SELANGOR PACU GELOMBANG </a:t>
                      </a:r>
                      <a:r>
                        <a:rPr i="1" lang="en-US" sz="1200"/>
                        <a:t>WORLD #QuranHour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SINAR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POLITEKNIK JELI SEDIA JADI HAB KETERJAMINAN MAKANAN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LALUAN KERJAYA SEIRING TEKNOLOGI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10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UJIAN TEORI LESEN VOKASIONAL PSV, GDL DIMANSUHKAN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11 APRIL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16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SEDIA AKSES PENDIDIKAN TINGGI SAMA RATA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 APRIL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USAHA PERKASA PRASEKOLAH BANTU LAHIR MODAL INSAN BERKUALITI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 MAC 2023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 HARIAN</a:t>
            </a:r>
            <a:endParaRPr/>
          </a:p>
        </p:txBody>
      </p:sp>
      <p:sp>
        <p:nvSpPr>
          <p:cNvPr id="145" name="Google Shape;145;p10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SH|KADAR KEMASUKAN TVET MASIH RENDAH| MS 9</a:t>
            </a:r>
            <a:endParaRPr/>
          </a:p>
        </p:txBody>
      </p:sp>
      <p:pic>
        <p:nvPicPr>
          <p:cNvPr id="146" name="Google Shape;14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6642" y="1791647"/>
            <a:ext cx="2405851" cy="502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 HARIAN</a:t>
            </a:r>
            <a:endParaRPr/>
          </a:p>
        </p:txBody>
      </p:sp>
      <p:sp>
        <p:nvSpPr>
          <p:cNvPr id="152" name="Google Shape;152;p1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SH|’LAYAN MAHASISWA SEPERTI ORANG DEWASA’| MS 9</a:t>
            </a:r>
            <a:endParaRPr/>
          </a:p>
        </p:txBody>
      </p:sp>
      <p:pic>
        <p:nvPicPr>
          <p:cNvPr id="153" name="Google Shape;15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3677" y="1807158"/>
            <a:ext cx="5506329" cy="4879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 HARIAN</a:t>
            </a:r>
            <a:endParaRPr/>
          </a:p>
        </p:txBody>
      </p:sp>
      <p:sp>
        <p:nvSpPr>
          <p:cNvPr id="159" name="Google Shape;159;p1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SH|TEMPOH BELAJAR LAMA, GAJI RENDAH| MS 9</a:t>
            </a:r>
            <a:endParaRPr/>
          </a:p>
        </p:txBody>
      </p:sp>
      <p:pic>
        <p:nvPicPr>
          <p:cNvPr id="160" name="Google Shape;16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0857" y="1662420"/>
            <a:ext cx="8814635" cy="4948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 HARIAN</a:t>
            </a:r>
            <a:endParaRPr/>
          </a:p>
        </p:txBody>
      </p:sp>
      <p:sp>
        <p:nvSpPr>
          <p:cNvPr id="166" name="Google Shape;166;p1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SH|SET SENJATA UTAMA SCAMMER| MS 17</a:t>
            </a:r>
            <a:endParaRPr/>
          </a:p>
        </p:txBody>
      </p:sp>
      <p:pic>
        <p:nvPicPr>
          <p:cNvPr id="167" name="Google Shape;16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1432" y="1807158"/>
            <a:ext cx="8175852" cy="4907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 HARIAN</a:t>
            </a:r>
            <a:endParaRPr/>
          </a:p>
        </p:txBody>
      </p:sp>
      <p:sp>
        <p:nvSpPr>
          <p:cNvPr id="173" name="Google Shape;173;p1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SH|PERPUSTAKAAN SELANGOR PACU GELOMBANG </a:t>
            </a: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 #QuranHour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| MS 9</a:t>
            </a:r>
            <a:endParaRPr/>
          </a:p>
        </p:txBody>
      </p:sp>
      <p:pic>
        <p:nvPicPr>
          <p:cNvPr id="174" name="Google Shape;17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1007" y="1662420"/>
            <a:ext cx="8059275" cy="446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80" name="Google Shape;180;p1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BH|POLITEKNIK JELI SEDIA JADI HAB KETERJAMINAN MAKANAN| MS 27</a:t>
            </a:r>
            <a:endParaRPr/>
          </a:p>
        </p:txBody>
      </p:sp>
      <p:pic>
        <p:nvPicPr>
          <p:cNvPr id="181" name="Google Shape;18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6335" y="2286689"/>
            <a:ext cx="8259328" cy="2657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87" name="Google Shape;187;p1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BH|LALUAN KERJAYA SEIRING TEKNOLOGI| MS 24</a:t>
            </a:r>
            <a:endParaRPr/>
          </a:p>
        </p:txBody>
      </p:sp>
      <p:pic>
        <p:nvPicPr>
          <p:cNvPr id="188" name="Google Shape;18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9393" y="1662420"/>
            <a:ext cx="2213214" cy="5066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 HARIAN</a:t>
            </a:r>
            <a:endParaRPr/>
          </a:p>
        </p:txBody>
      </p:sp>
      <p:sp>
        <p:nvSpPr>
          <p:cNvPr id="194" name="Google Shape;194;p1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BH|UJIAN TEORI LESEN VOKASIONAL PSV, GDL DIMANSUHKAN| MS 6</a:t>
            </a:r>
            <a:endParaRPr/>
          </a:p>
        </p:txBody>
      </p:sp>
      <p:pic>
        <p:nvPicPr>
          <p:cNvPr id="195" name="Google Shape;19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7402" y="1685855"/>
            <a:ext cx="4414487" cy="4969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01" name="Google Shape;201;p1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BH|SEDIA AKSES PENDIDIKAN TINGGI SAMA RATA| MS 11</a:t>
            </a:r>
            <a:endParaRPr/>
          </a:p>
        </p:txBody>
      </p:sp>
      <p:pic>
        <p:nvPicPr>
          <p:cNvPr id="202" name="Google Shape;20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4020" y="1977736"/>
            <a:ext cx="7763958" cy="366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08" name="Google Shape;208;p19"/>
          <p:cNvSpPr txBox="1"/>
          <p:nvPr/>
        </p:nvSpPr>
        <p:spPr>
          <a:xfrm>
            <a:off x="2761861" y="911306"/>
            <a:ext cx="6531429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BH|USAHA PERKASA PRASEKOLAH BANTU LAHIR MODAL INSAN BERKUALITI| MS 12</a:t>
            </a:r>
            <a:endParaRPr/>
          </a:p>
        </p:txBody>
      </p:sp>
      <p:pic>
        <p:nvPicPr>
          <p:cNvPr id="209" name="Google Shape;20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4784" y="1743528"/>
            <a:ext cx="4242431" cy="5050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Google Shape;89;p2"/>
          <p:cNvGraphicFramePr/>
          <p:nvPr/>
        </p:nvGraphicFramePr>
        <p:xfrm>
          <a:off x="2248359" y="16625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{54933754-373E-4853-B2BB-F32DF1D42F4F}</a:tableStyleId>
              </a:tblPr>
              <a:tblGrid>
                <a:gridCol w="448725"/>
                <a:gridCol w="3500975"/>
                <a:gridCol w="1672175"/>
                <a:gridCol w="2277525"/>
              </a:tblGrid>
              <a:tr h="199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BIL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TAJUK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TARIKH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SURAT</a:t>
                      </a:r>
                      <a:r>
                        <a:rPr lang="en-US" sz="1200"/>
                        <a:t>KHABAR</a:t>
                      </a:r>
                      <a:endParaRPr sz="1200"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MAHASISWA PERLU RESPONSIF, SEGERA ‘BERDAMAI’ DENGAN AUKU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 LEBIH RUANG MAHASISWA TERBABIT HAL EHWAL PEMBANGUNAN NEGARA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17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BERITA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20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KEMENTERIAN PERTAHANAN SUSUN PENDEKATAN PERKASA TVET UNTUK ANAK TENTERA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MERIAHNYA IMARAH RAMADAN PTPTN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18 APRIL 2023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 HARIAN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311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22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PERKASAKAN PENDIDIKAN GENERASI DIGITAL 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/>
                        <a:t>27 APRIL 2023</a:t>
                      </a:r>
                      <a:endParaRPr sz="1200"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SINAR</a:t>
                      </a:r>
                      <a:r>
                        <a:rPr lang="en-US" sz="1200"/>
                        <a:t> HARIAN</a:t>
                      </a:r>
                      <a:endParaRPr sz="1200"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215" name="Google Shape;215;p20"/>
          <p:cNvSpPr txBox="1"/>
          <p:nvPr/>
        </p:nvSpPr>
        <p:spPr>
          <a:xfrm>
            <a:off x="2715208" y="911306"/>
            <a:ext cx="6736702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BH|MAHASISWA PERLU RESPONSIF, SEGERA ‘BERDAMAI’ DENGAN AUKU| MS 10</a:t>
            </a:r>
            <a:endParaRPr/>
          </a:p>
        </p:txBody>
      </p:sp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6019" y="1672722"/>
            <a:ext cx="4365589" cy="5025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7057" y="2012975"/>
            <a:ext cx="7097885" cy="458901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1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 HARIAN</a:t>
            </a:r>
            <a:endParaRPr/>
          </a:p>
        </p:txBody>
      </p:sp>
      <p:sp>
        <p:nvSpPr>
          <p:cNvPr id="223" name="Google Shape;223;p21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BH|BERI LEBIH RUANG MAHASISWA TERBABIT HAL EHWAL PEMBANGUNAN NEGARA| MS 11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 HARIAN</a:t>
            </a:r>
            <a:endParaRPr/>
          </a:p>
        </p:txBody>
      </p:sp>
      <p:sp>
        <p:nvSpPr>
          <p:cNvPr id="229" name="Google Shape;229;p22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SH|KEMENTERIAN PERTAHANAN SUSUN PENDEKATAN PERKASA TVET UNTUK ANAK TENTERA| MS 10</a:t>
            </a:r>
            <a:endParaRPr/>
          </a:p>
        </p:txBody>
      </p:sp>
      <p:pic>
        <p:nvPicPr>
          <p:cNvPr id="230" name="Google Shape;23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5904" y="2164741"/>
            <a:ext cx="8297433" cy="3781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 HARIAN</a:t>
            </a:r>
            <a:endParaRPr/>
          </a:p>
        </p:txBody>
      </p:sp>
      <p:sp>
        <p:nvSpPr>
          <p:cNvPr id="236" name="Google Shape;236;p2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SH|MERIAHNYA IMARAH RAMADAN PTPTN| MS 20</a:t>
            </a:r>
            <a:endParaRPr/>
          </a:p>
        </p:txBody>
      </p:sp>
      <p:pic>
        <p:nvPicPr>
          <p:cNvPr id="237" name="Google Shape;23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1180" y="1662420"/>
            <a:ext cx="4029637" cy="102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490" y="2686631"/>
            <a:ext cx="7716327" cy="347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10817" y="2686631"/>
            <a:ext cx="3530338" cy="399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 HARIAN</a:t>
            </a:r>
            <a:endParaRPr/>
          </a:p>
        </p:txBody>
      </p:sp>
      <p:sp>
        <p:nvSpPr>
          <p:cNvPr id="245" name="Google Shape;245;p2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SH|PERKASAKAN PENDIDIKAN GENERASI DIGITAL | MS 21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3575" y="1662420"/>
            <a:ext cx="9359935" cy="5071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95" name="Google Shape;95;p3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SH|KENAL DIRI SENDIRI DENGAN MEMAHAMI DAN MENDALAMI SURAH AL-INSAN| MS 10</a:t>
            </a:r>
            <a:endParaRPr/>
          </a:p>
        </p:txBody>
      </p:sp>
      <p:pic>
        <p:nvPicPr>
          <p:cNvPr id="96" name="Google Shape;9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9187" y="1888998"/>
            <a:ext cx="9713623" cy="4365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02" name="Google Shape;102;p4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SH|UNITED KINGDOM SYURGA ULAT BUKU| MS 17</a:t>
            </a:r>
            <a:endParaRPr/>
          </a:p>
        </p:txBody>
      </p:sp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9500" y="1662420"/>
            <a:ext cx="7806898" cy="5063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09" name="Google Shape;109;p5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SH|KPT TIDAK KAWAL AKTIVITI UNIVERSITI| MS 5</a:t>
            </a:r>
            <a:endParaRPr/>
          </a:p>
        </p:txBody>
      </p:sp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5569" y="1955083"/>
            <a:ext cx="2181529" cy="44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1650" y="1955083"/>
            <a:ext cx="2181529" cy="3334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17" name="Google Shape;117;p6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SH|CABARAN PERMODENAN PENDIDIKAN NEGARA| MS 16</a:t>
            </a:r>
            <a:endParaRPr/>
          </a:p>
        </p:txBody>
      </p:sp>
      <p:pic>
        <p:nvPicPr>
          <p:cNvPr id="118" name="Google Shape;11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4085" y="1737235"/>
            <a:ext cx="3765460" cy="504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24" name="Google Shape;124;p7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SH|DIALOG SISWA MEDAN CAMBAH IDEA ANAK MUDA| MS 21</a:t>
            </a:r>
            <a:endParaRPr/>
          </a:p>
        </p:txBody>
      </p:sp>
      <p:pic>
        <p:nvPicPr>
          <p:cNvPr id="125" name="Google Shape;12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9315" y="1807158"/>
            <a:ext cx="8693368" cy="4716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BERITA HARIAN</a:t>
            </a:r>
            <a:endParaRPr/>
          </a:p>
        </p:txBody>
      </p:sp>
      <p:sp>
        <p:nvSpPr>
          <p:cNvPr id="131" name="Google Shape;131;p8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BH|PERWAKILAN PELAJAR PERKUKUH KUALITI PENDIDIKAN TINGGI| MS 13</a:t>
            </a:r>
            <a:endParaRPr/>
          </a:p>
        </p:txBody>
      </p:sp>
      <p:pic>
        <p:nvPicPr>
          <p:cNvPr id="132" name="Google Shape;13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2998" y="1745252"/>
            <a:ext cx="8045056" cy="4920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/>
          <p:nvPr>
            <p:ph type="title"/>
          </p:nvPr>
        </p:nvSpPr>
        <p:spPr>
          <a:xfrm>
            <a:off x="3900110" y="160192"/>
            <a:ext cx="4391779" cy="751114"/>
          </a:xfrm>
          <a:prstGeom prst="rect">
            <a:avLst/>
          </a:prstGeom>
          <a:noFill/>
          <a:ln cap="flat" cmpd="sng" w="9525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SINAR HARIAN</a:t>
            </a:r>
            <a:endParaRPr/>
          </a:p>
        </p:txBody>
      </p:sp>
      <p:sp>
        <p:nvSpPr>
          <p:cNvPr id="138" name="Google Shape;138;p9"/>
          <p:cNvSpPr txBox="1"/>
          <p:nvPr/>
        </p:nvSpPr>
        <p:spPr>
          <a:xfrm>
            <a:off x="3136900" y="911306"/>
            <a:ext cx="5918200" cy="8958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APRIL 2023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SH|GRADUAN PERLU CEBURI SEKTOR KOPERASI| MS 30</a:t>
            </a:r>
            <a:endParaRPr/>
          </a:p>
        </p:txBody>
      </p:sp>
      <p:pic>
        <p:nvPicPr>
          <p:cNvPr id="139" name="Google Shape;13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5141" y="1662420"/>
            <a:ext cx="4041715" cy="5056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2023-04-11T00:27:44Z</dcterms:created>
  <dc:creator>Administrator</dc:creator>
</cp:coreProperties>
</file>