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i4PJJlvqU748DAm9EUxN6tZBbz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319CC1-2F00-4FE2-8488-98D4848CB7C3}">
  <a:tblStyle styleId="{AE319CC1-2F00-4FE2-8488-98D4848CB7C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customschemas.google.com/relationships/presentationmetadata" Target="metadata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6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6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373086" y="781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{AE319CC1-2F00-4FE2-8488-98D4848CB7C3}</a:tableStyleId>
              </a:tblPr>
              <a:tblGrid>
                <a:gridCol w="438775"/>
                <a:gridCol w="3248050"/>
                <a:gridCol w="1771075"/>
                <a:gridCol w="1987925"/>
              </a:tblGrid>
              <a:tr h="292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95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CONSIDER HYBRID CLASSES IN VARSITIES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NEW STRAITS  TIMES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MANFAATKAN ChatGPT SEBAGAI PEMANGKIN REVOLUSI PENDIDIKAN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KEMBARA PERPADUAN MALAYSIA MADANI : PROGRAM PERKASA AGENDA PENYATUAN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PENDIDIKAN AWAL KANAK-KANAK PERLU FOKUS KEPELBAGAIAN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PELAKSANAAN BELANJAWAN 2023 GARIS ASPEK KEMANUSIAAN, KEJIWAAN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83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DI SEBALIK MENTEGA TERBANG 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UNIVERSITI PERLU TINGKAT PERANAN PERKASA AGENDA ESG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GALAK AKTIVIS DIGITAL BAWA MESEJ POSITIF DALAM MASYARAKAT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95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INDAHNYA BAHASA ANAK MUDA ZAMAN SKARANG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95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MALAYSIA MAMPU JADI HARIMAU DIGITAL ASIA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MEMPERKASA KOKURIKULUM PENDIDIKAN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84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ChatGPT CABAR KEPINTARAN OTAK  MANUSIA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KURSUS TEKNOLOGI FOTOGRAFI HANYA DI IKBN KUALA LANGAT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MSU PERKASA PENDIDIKAN BERKUALITI, DIIKTIRAF DUNIA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TERAS PELAN STRATEGIK SEIRING NAIK TARAF UPTM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37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JAWATANKUASA KHAS KAJI PENDIDIKAN TINGGI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44" name="Google Shape;144;p11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UNIVERSITI PERLU TINGKAT PERANAN PERKASA AGENDA ESG NEGARA|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MAC 2023</a:t>
            </a:r>
            <a:endParaRPr/>
          </a:p>
        </p:txBody>
      </p:sp>
      <p:pic>
        <p:nvPicPr>
          <p:cNvPr id="145" name="Google Shape;14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775" y="1703164"/>
            <a:ext cx="8265318" cy="494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/>
          <p:nvPr/>
        </p:nvSpPr>
        <p:spPr>
          <a:xfrm>
            <a:off x="3386667" y="6223000"/>
            <a:ext cx="3141133" cy="237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2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52" name="Google Shape;152;p12"/>
          <p:cNvSpPr txBox="1"/>
          <p:nvPr/>
        </p:nvSpPr>
        <p:spPr>
          <a:xfrm>
            <a:off x="2861732" y="98599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GALAK AKTIVIS DIGITAL BAWA MESEJ POSITIF DALAM MASYARAKAT| MS 11</a:t>
            </a:r>
            <a:endParaRPr/>
          </a:p>
        </p:txBody>
      </p:sp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0542" y="1881850"/>
            <a:ext cx="8332159" cy="485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59" name="Google Shape;159;p13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INDAHNYA BAHASA ANAK MUDA ZAMAN SKARANG| MS 16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MAC 2023</a:t>
            </a:r>
            <a:endParaRPr/>
          </a:p>
        </p:txBody>
      </p:sp>
      <p:pic>
        <p:nvPicPr>
          <p:cNvPr id="160" name="Google Shape;16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131" y="2285999"/>
            <a:ext cx="10063953" cy="2643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66" name="Google Shape;166;p14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MALAYSIA MAMPU JADI HARIMAU DIGITAL ASIA | MS 24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MAC 2023</a:t>
            </a:r>
            <a:endParaRPr/>
          </a:p>
        </p:txBody>
      </p:sp>
      <p:pic>
        <p:nvPicPr>
          <p:cNvPr id="167" name="Google Shape;1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2325" y="1559380"/>
            <a:ext cx="3899640" cy="51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73" name="Google Shape;173;p15"/>
          <p:cNvSpPr txBox="1"/>
          <p:nvPr/>
        </p:nvSpPr>
        <p:spPr>
          <a:xfrm>
            <a:off x="3107094" y="952048"/>
            <a:ext cx="5971592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MEMPERKASA KOKURIKULUM PENDIDIKAN| MS 17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MAC 2023</a:t>
            </a:r>
            <a:endParaRPr/>
          </a:p>
        </p:txBody>
      </p:sp>
      <p:pic>
        <p:nvPicPr>
          <p:cNvPr id="174" name="Google Shape;1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9677" y="1703164"/>
            <a:ext cx="8831581" cy="4921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80" name="Google Shape;180;p16"/>
          <p:cNvSpPr txBox="1"/>
          <p:nvPr/>
        </p:nvSpPr>
        <p:spPr>
          <a:xfrm>
            <a:off x="2606089" y="989370"/>
            <a:ext cx="6671388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ChatGPT CABAR KEPINTARAN OTAK  MANUSIA|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MAC 2023</a:t>
            </a:r>
            <a:endParaRPr/>
          </a:p>
        </p:txBody>
      </p:sp>
      <p:pic>
        <p:nvPicPr>
          <p:cNvPr id="181" name="Google Shape;1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0230" y="1703164"/>
            <a:ext cx="3731540" cy="503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87" name="Google Shape;187;p17"/>
          <p:cNvSpPr txBox="1"/>
          <p:nvPr/>
        </p:nvSpPr>
        <p:spPr>
          <a:xfrm>
            <a:off x="3219061" y="952048"/>
            <a:ext cx="514751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KURSUS TEKNOLOGI FOTOGRAFI HANYA DI IKBN KUALA LANGAT| MS 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MAC 2023</a:t>
            </a:r>
            <a:endParaRPr/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0488" y="1638155"/>
            <a:ext cx="7379414" cy="5026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MSU PERKASA PENDIDIKAN BERKUALITI, DIIKTIRAF DUNIA| MS 17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</p:txBody>
      </p:sp>
      <p:pic>
        <p:nvPicPr>
          <p:cNvPr id="195" name="Google Shape;1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2010" y="1703164"/>
            <a:ext cx="8354591" cy="4696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01" name="Google Shape;201;p19"/>
          <p:cNvSpPr txBox="1"/>
          <p:nvPr/>
        </p:nvSpPr>
        <p:spPr>
          <a:xfrm>
            <a:off x="2861732" y="985998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4 TERAS PELAN STRATEGIK SEIRING NAIK TARAF UPTM| MS 14</a:t>
            </a:r>
            <a:endParaRPr/>
          </a:p>
        </p:txBody>
      </p:sp>
      <p:pic>
        <p:nvPicPr>
          <p:cNvPr id="202" name="Google Shape;20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6336" y="1821836"/>
            <a:ext cx="8259328" cy="4401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JAWATANKUASA KHAS KAJI PENDIDIKAN TINGGI | MS 14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MAC 2023</a:t>
            </a:r>
            <a:endParaRPr/>
          </a:p>
        </p:txBody>
      </p:sp>
      <p:pic>
        <p:nvPicPr>
          <p:cNvPr id="209" name="Google Shape;20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4045" y="1703164"/>
            <a:ext cx="5560077" cy="455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1981200" y="2577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{AE319CC1-2F00-4FE2-8488-98D4848CB7C3}</a:tableStyleId>
              </a:tblPr>
              <a:tblGrid>
                <a:gridCol w="388775"/>
                <a:gridCol w="3726025"/>
                <a:gridCol w="2057400"/>
                <a:gridCol w="2057400"/>
              </a:tblGrid>
              <a:tr h="293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PELAJAR KOLEJ TIMBA ILMU DI KARANGKRAF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400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UNIVERSITI TSUKUBA BUKA CAWANGAN DI MALAYSIA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MARA PASTIKAN PROGRAM, INISIATIF DINIKMATI GOLONGAN SASAR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152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BELIA ‘DAHAGA’ PEKERJAAN HARUNGI PASCA PANDEMIK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SEMAK SEMULA LATIHAN AMALI INDUSTRI TINGKAT POTENSI MAHASISWA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WASPADA GUNA ChatGPT ELAK JADI MANGSA PENIPUAN SIBER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NASIB GRADUAN ‘MISKIN’ PERLU DIBELA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INDIVIDU CEMERLANG USAHA CAPAI TAHAP TERBAIK POTENSI DIRI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MANSUH AUKU, JAMIN AUTONOMI MAHASISWA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60 SYARIKAT BESAR SEDIA BANTU BIAYA PROJEK RAKYAT, TVET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‘GERGASI FIZIK’ YANG TIDAK AKAN DILUPA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RAHSIA TEKNOLOGI DALAM IBADAH PUASA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24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ANSARA SOKONG IDEA MRSM BERBAYAR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PENAJAAN BERSASAR BAGI JURUSAN KRITIKAL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MMA PERSOAL KERAJAAN HENTI PINJAMAN PELAJAR PERUBATAN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MAC 2023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>
            <a:off x="3386667" y="6223000"/>
            <a:ext cx="3141133" cy="237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1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216" name="Google Shape;216;p21"/>
          <p:cNvSpPr txBox="1"/>
          <p:nvPr/>
        </p:nvSpPr>
        <p:spPr>
          <a:xfrm>
            <a:off x="2584581" y="896976"/>
            <a:ext cx="672737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SH|PELAJAR KOLEJ TIMBA ILMU DI KARANGKRAF|MS 23</a:t>
            </a:r>
            <a:endParaRPr/>
          </a:p>
        </p:txBody>
      </p:sp>
      <p:pic>
        <p:nvPicPr>
          <p:cNvPr id="217" name="Google Shape;21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0632" y="1766574"/>
            <a:ext cx="6610736" cy="495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23" name="Google Shape;223;p22"/>
          <p:cNvSpPr txBox="1"/>
          <p:nvPr/>
        </p:nvSpPr>
        <p:spPr>
          <a:xfrm>
            <a:off x="3107094" y="952048"/>
            <a:ext cx="5971592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UNIVERSITI TSUKUBA BUKA CAWANGAN DI MALAYSIA| MS 24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MAC 2023</a:t>
            </a:r>
            <a:endParaRPr/>
          </a:p>
        </p:txBody>
      </p:sp>
      <p:pic>
        <p:nvPicPr>
          <p:cNvPr id="224" name="Google Shape;2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253" y="1703164"/>
            <a:ext cx="7697274" cy="505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2416629" y="952048"/>
            <a:ext cx="6895322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MARA PASTIKAN PROGRAM, INISIATIF DINIKMATI GOLONGAN SASAR| MS 17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MAC 2023</a:t>
            </a:r>
            <a:endParaRPr/>
          </a:p>
        </p:txBody>
      </p:sp>
      <p:pic>
        <p:nvPicPr>
          <p:cNvPr id="231" name="Google Shape;2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8231" y="2276314"/>
            <a:ext cx="8335538" cy="230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/>
          <p:nvPr/>
        </p:nvSpPr>
        <p:spPr>
          <a:xfrm>
            <a:off x="3386667" y="6223000"/>
            <a:ext cx="3141133" cy="237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4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38" name="Google Shape;238;p24"/>
          <p:cNvSpPr txBox="1"/>
          <p:nvPr/>
        </p:nvSpPr>
        <p:spPr>
          <a:xfrm>
            <a:off x="2871063" y="1034990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BH|BELIA ‘DAHAGA’ PEKERJAAN HARUNGI PASCA PANDEMIK| MS 11</a:t>
            </a:r>
            <a:endParaRPr/>
          </a:p>
        </p:txBody>
      </p:sp>
      <p:pic>
        <p:nvPicPr>
          <p:cNvPr id="239" name="Google Shape;2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8257" y="1930842"/>
            <a:ext cx="8135485" cy="4410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1772816" y="952048"/>
            <a:ext cx="7744408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SEMAK SEMULA LATIHAN AMALI INDUSTRI TINGKAT POTENSI MAHASISWA| MS 11 |15 MAC 2023</a:t>
            </a:r>
            <a:endParaRPr/>
          </a:p>
        </p:txBody>
      </p:sp>
      <p:pic>
        <p:nvPicPr>
          <p:cNvPr id="246" name="Google Shape;2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9596" y="1559380"/>
            <a:ext cx="7946167" cy="5191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52" name="Google Shape;252;p26"/>
          <p:cNvSpPr txBox="1"/>
          <p:nvPr/>
        </p:nvSpPr>
        <p:spPr>
          <a:xfrm>
            <a:off x="3107094" y="858738"/>
            <a:ext cx="5971592" cy="447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WASPADA GUNA ChatGPT ELAK JADI MANGSA PENIPUAN SIBER| MS 11 |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MAC 2023</a:t>
            </a:r>
            <a:endParaRPr/>
          </a:p>
        </p:txBody>
      </p:sp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239" y="1539547"/>
            <a:ext cx="8002117" cy="4867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59" name="Google Shape;259;p27"/>
          <p:cNvSpPr txBox="1"/>
          <p:nvPr/>
        </p:nvSpPr>
        <p:spPr>
          <a:xfrm>
            <a:off x="2519266" y="952048"/>
            <a:ext cx="725921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NASIB GRADUAN ‘MISKIN’ PERLU DIBELA| MS 17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MAC 2023</a:t>
            </a:r>
            <a:endParaRPr/>
          </a:p>
        </p:txBody>
      </p:sp>
      <p:pic>
        <p:nvPicPr>
          <p:cNvPr id="260" name="Google Shape;26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7323" y="1819470"/>
            <a:ext cx="8534851" cy="4843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2043403" y="808264"/>
            <a:ext cx="7632441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INDIVIDU CEMERLANG USAHA CAPAI TAHAP TERBAIK POTENSI DIRI| MS 22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MAC 2023</a:t>
            </a:r>
            <a:endParaRPr/>
          </a:p>
        </p:txBody>
      </p:sp>
      <p:pic>
        <p:nvPicPr>
          <p:cNvPr id="267" name="Google Shape;2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0685" y="1533499"/>
            <a:ext cx="7592795" cy="515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73" name="Google Shape;273;p29"/>
          <p:cNvSpPr txBox="1"/>
          <p:nvPr/>
        </p:nvSpPr>
        <p:spPr>
          <a:xfrm>
            <a:off x="2379305" y="952048"/>
            <a:ext cx="7175241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SH|MANSUH AUKU, JAMIN AUTONOMI MAHASISWA| MS 12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MAC 2023</a:t>
            </a:r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6041" y="1703164"/>
            <a:ext cx="7941354" cy="4909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80" name="Google Shape;280;p30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60 SYARIKAT BESAR SEDIA BANTU BIAYA PROJEK RAKYAT, TVET| MS 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MAC 2023</a:t>
            </a:r>
            <a:endParaRPr/>
          </a:p>
        </p:txBody>
      </p:sp>
      <p:pic>
        <p:nvPicPr>
          <p:cNvPr id="281" name="Google Shape;28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9044" y="2072709"/>
            <a:ext cx="10207258" cy="426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3"/>
          <p:cNvGraphicFramePr/>
          <p:nvPr/>
        </p:nvGraphicFramePr>
        <p:xfrm>
          <a:off x="1930400" y="46566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{AE319CC1-2F00-4FE2-8488-98D4848CB7C3}</a:tableStyleId>
              </a:tblPr>
              <a:tblGrid>
                <a:gridCol w="486225"/>
                <a:gridCol w="3628575"/>
                <a:gridCol w="2057400"/>
                <a:gridCol w="2057400"/>
              </a:tblGrid>
              <a:tr h="293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9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LEPASAN IKTBN LAHIR RASA KECEWA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400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TERKEJUT SELEPAS DIBERITAHU GAJI DITURUNKAN KERANA BUKAN BIDANG TEKNIKAL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KELAYAKAN SAMA, GAJI BERBEZA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27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152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AMBIL 16,886 HINGGA 20,081 GURU BAHARU 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KERAJAAN DAPAT HASILKAN MODAL INSAN CEMERLANG, BERKUALITI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KAJI SEGERA JUMLAH GAJI GRADUAN TVET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MTUN SASAR GRADUAN PENUHI KEPERLUAN INDUSTRI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GAJI GRADUAN NAIK JIKA KEWANGAN MAKIN STABIL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PERGETAH DAKWA PEMILIK TANAH ADA GAJI TETAP TERIMA INSENTIF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DILEMA PELAJAR TVET SELEPAS TAMAT BELAJAR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63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KPT KEMUKAKAN PERMOHONAN LAKSANA SEMULA MyBrain 15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MAC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287" name="Google Shape;287;p31"/>
          <p:cNvSpPr txBox="1"/>
          <p:nvPr/>
        </p:nvSpPr>
        <p:spPr>
          <a:xfrm>
            <a:off x="1938950" y="808264"/>
            <a:ext cx="8240748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‘GERGASI FIZIK’ YANG TIDAK AKAN DILUPA| MS 13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MAC 2023</a:t>
            </a:r>
            <a:endParaRPr/>
          </a:p>
        </p:txBody>
      </p:sp>
      <p:pic>
        <p:nvPicPr>
          <p:cNvPr id="288" name="Google Shape;2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9015" y="1716833"/>
            <a:ext cx="2438791" cy="4979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294" name="Google Shape;294;p32"/>
          <p:cNvSpPr txBox="1"/>
          <p:nvPr/>
        </p:nvSpPr>
        <p:spPr>
          <a:xfrm>
            <a:off x="2631233" y="808264"/>
            <a:ext cx="653142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RAHSIA TEKNOLOGI DALAM IBADAH PUASA| MS 17|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MAC 2023</a:t>
            </a:r>
            <a:endParaRPr/>
          </a:p>
        </p:txBody>
      </p:sp>
      <p:pic>
        <p:nvPicPr>
          <p:cNvPr id="295" name="Google Shape;2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5372" y="1415596"/>
            <a:ext cx="8122032" cy="5361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01" name="Google Shape;301;p33"/>
          <p:cNvSpPr txBox="1"/>
          <p:nvPr/>
        </p:nvSpPr>
        <p:spPr>
          <a:xfrm>
            <a:off x="2397967" y="952048"/>
            <a:ext cx="6848670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ANSARA SOKONG IDEA MRSM BERBAYAR| MS 8 |27 MAC 2023</a:t>
            </a:r>
            <a:endParaRPr/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0652" y="1533367"/>
            <a:ext cx="8030696" cy="4372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08" name="Google Shape;308;p34"/>
          <p:cNvSpPr txBox="1"/>
          <p:nvPr/>
        </p:nvSpPr>
        <p:spPr>
          <a:xfrm>
            <a:off x="2722722" y="989644"/>
            <a:ext cx="6438122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PENAJAAN BERSASAR BAGI JURUSAN KRITIKAL| MS 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MAC 2023</a:t>
            </a:r>
            <a:endParaRPr/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221" y="1811644"/>
            <a:ext cx="3615204" cy="4852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15" name="Google Shape;315;p35"/>
          <p:cNvSpPr txBox="1"/>
          <p:nvPr/>
        </p:nvSpPr>
        <p:spPr>
          <a:xfrm>
            <a:off x="2621902" y="952048"/>
            <a:ext cx="635414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MMA PERSOAL KERAJAAN HENTI PINJAMAN PELAJAR PERUBATAN| MS 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JANUARI 2023</a:t>
            </a:r>
            <a:endParaRPr/>
          </a:p>
        </p:txBody>
      </p:sp>
      <p:pic>
        <p:nvPicPr>
          <p:cNvPr id="316" name="Google Shape;31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0395" y="1735821"/>
            <a:ext cx="3851209" cy="485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22" name="Google Shape;322;p36"/>
          <p:cNvSpPr txBox="1"/>
          <p:nvPr/>
        </p:nvSpPr>
        <p:spPr>
          <a:xfrm>
            <a:off x="3051110" y="952048"/>
            <a:ext cx="5859625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LEPASAN IKTBN LAHIR RASA KECEWA| MS 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MAC 2023</a:t>
            </a:r>
            <a:endParaRPr/>
          </a:p>
        </p:txBody>
      </p:sp>
      <p:pic>
        <p:nvPicPr>
          <p:cNvPr id="323" name="Google Shape;32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7553" y="1810611"/>
            <a:ext cx="3428460" cy="478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29" name="Google Shape;329;p37"/>
          <p:cNvSpPr txBox="1"/>
          <p:nvPr/>
        </p:nvSpPr>
        <p:spPr>
          <a:xfrm>
            <a:off x="2789854" y="952048"/>
            <a:ext cx="6487940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TERKEJUT SELEPAS DIBERITAHU GAJI DITURUNKAN KERANA BUKAN BIDANG TEKNIKAL| MS 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MAC 2023</a:t>
            </a:r>
            <a:endParaRPr/>
          </a:p>
        </p:txBody>
      </p:sp>
      <p:pic>
        <p:nvPicPr>
          <p:cNvPr id="330" name="Google Shape;33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4206" y="1703164"/>
            <a:ext cx="6363588" cy="3829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36" name="Google Shape;336;p38"/>
          <p:cNvSpPr txBox="1"/>
          <p:nvPr/>
        </p:nvSpPr>
        <p:spPr>
          <a:xfrm>
            <a:off x="3232082" y="952047"/>
            <a:ext cx="5538693" cy="614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KELAYAKAN SAMA, GAJI BERBEZA| MS 2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MAC 2023</a:t>
            </a:r>
            <a:endParaRPr/>
          </a:p>
        </p:txBody>
      </p:sp>
      <p:pic>
        <p:nvPicPr>
          <p:cNvPr id="337" name="Google Shape;33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3713" y="1703164"/>
            <a:ext cx="5156139" cy="4773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43" name="Google Shape;343;p39"/>
          <p:cNvSpPr txBox="1"/>
          <p:nvPr/>
        </p:nvSpPr>
        <p:spPr>
          <a:xfrm>
            <a:off x="3200400" y="952048"/>
            <a:ext cx="544907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AMBIL 16,886 HINGGA 20,081 GURU BAHARU | MS 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</p:txBody>
      </p:sp>
      <p:pic>
        <p:nvPicPr>
          <p:cNvPr id="344" name="Google Shape;3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4212" y="1742512"/>
            <a:ext cx="6563576" cy="489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50" name="Google Shape;350;p40"/>
          <p:cNvSpPr txBox="1"/>
          <p:nvPr/>
        </p:nvSpPr>
        <p:spPr>
          <a:xfrm>
            <a:off x="2995127" y="952048"/>
            <a:ext cx="5831632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KERAJAAN DAPAT HASILKAN MODAL INSAN CEMERLANG, BERKUALITI| MS 15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</p:txBody>
      </p:sp>
      <p:pic>
        <p:nvPicPr>
          <p:cNvPr id="351" name="Google Shape;35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0652" y="2012774"/>
            <a:ext cx="8030696" cy="2981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/>
          <p:nvPr/>
        </p:nvSpPr>
        <p:spPr>
          <a:xfrm>
            <a:off x="3386667" y="6223000"/>
            <a:ext cx="3141133" cy="237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"/>
          <p:cNvSpPr txBox="1"/>
          <p:nvPr>
            <p:ph type="title"/>
          </p:nvPr>
        </p:nvSpPr>
        <p:spPr>
          <a:xfrm>
            <a:off x="3722741" y="280210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NEW STRAITS TIMES</a:t>
            </a:r>
            <a:endParaRPr/>
          </a:p>
        </p:txBody>
      </p:sp>
      <p:sp>
        <p:nvSpPr>
          <p:cNvPr id="101" name="Google Shape;101;p5"/>
          <p:cNvSpPr txBox="1"/>
          <p:nvPr/>
        </p:nvSpPr>
        <p:spPr>
          <a:xfrm>
            <a:off x="2034073" y="1084801"/>
            <a:ext cx="7641772" cy="751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NST| CONSIDER HYBRID CLASSES IN VARSITIES | MS 18</a:t>
            </a:r>
            <a:endParaRPr/>
          </a:p>
        </p:txBody>
      </p:sp>
      <p:pic>
        <p:nvPicPr>
          <p:cNvPr id="102" name="Google Shape;10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600" y="1889392"/>
            <a:ext cx="6400800" cy="4822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57" name="Google Shape;357;p41"/>
          <p:cNvSpPr txBox="1"/>
          <p:nvPr/>
        </p:nvSpPr>
        <p:spPr>
          <a:xfrm>
            <a:off x="3153748" y="952048"/>
            <a:ext cx="5635690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KAJI SEGERA JUMLAH GAJI GRADUAN TVET| MS 15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</p:txBody>
      </p:sp>
      <p:pic>
        <p:nvPicPr>
          <p:cNvPr id="358" name="Google Shape;35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0356" y="1793656"/>
            <a:ext cx="3611288" cy="476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64" name="Google Shape;364;p42"/>
          <p:cNvSpPr txBox="1"/>
          <p:nvPr/>
        </p:nvSpPr>
        <p:spPr>
          <a:xfrm>
            <a:off x="3069772" y="952048"/>
            <a:ext cx="5710334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MTUN SASAR GRADUAN PENUHI KEPERLUAN INDUSTRI| MS 15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MAC 2023</a:t>
            </a:r>
            <a:endParaRPr/>
          </a:p>
        </p:txBody>
      </p:sp>
      <p:pic>
        <p:nvPicPr>
          <p:cNvPr id="365" name="Google Shape;3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0321" y="1703164"/>
            <a:ext cx="2532882" cy="496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71" name="Google Shape;371;p43"/>
          <p:cNvSpPr txBox="1"/>
          <p:nvPr/>
        </p:nvSpPr>
        <p:spPr>
          <a:xfrm>
            <a:off x="3516991" y="952048"/>
            <a:ext cx="543106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GAJI GRADUAN NAIK JIKA KEWANGAN MAKIN STABIL| MS 18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MAC 2023</a:t>
            </a:r>
            <a:endParaRPr/>
          </a:p>
        </p:txBody>
      </p:sp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0057" y="1660929"/>
            <a:ext cx="3251886" cy="5003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378" name="Google Shape;378;p44"/>
          <p:cNvSpPr txBox="1"/>
          <p:nvPr/>
        </p:nvSpPr>
        <p:spPr>
          <a:xfrm>
            <a:off x="3041780" y="952048"/>
            <a:ext cx="576631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PERGETAH DAKWA PEMILIK TANAH ADA GAJI TETAP TERIMA INSENTIF| MS 5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MAC 2023</a:t>
            </a:r>
            <a:endParaRPr/>
          </a:p>
        </p:txBody>
      </p:sp>
      <p:pic>
        <p:nvPicPr>
          <p:cNvPr id="379" name="Google Shape;37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0877" y="1849704"/>
            <a:ext cx="2456331" cy="4869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5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85" name="Google Shape;385;p45"/>
          <p:cNvSpPr txBox="1"/>
          <p:nvPr/>
        </p:nvSpPr>
        <p:spPr>
          <a:xfrm>
            <a:off x="3191069" y="952048"/>
            <a:ext cx="557037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DILEMA PELAJAR TVET SELEPAS TAMAT BELAJAR | MS 11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MAC 2023</a:t>
            </a:r>
            <a:endParaRPr/>
          </a:p>
        </p:txBody>
      </p:sp>
      <p:pic>
        <p:nvPicPr>
          <p:cNvPr id="386" name="Google Shape;38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4560" y="1777812"/>
            <a:ext cx="3724494" cy="496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392" name="Google Shape;392;p46"/>
          <p:cNvSpPr txBox="1"/>
          <p:nvPr/>
        </p:nvSpPr>
        <p:spPr>
          <a:xfrm>
            <a:off x="3013788" y="952048"/>
            <a:ext cx="576631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KPT KEMUKAKAN PERMOHONAN LAKSANA SEMULA MyBrain 15| MS 9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MAC 2023</a:t>
            </a:r>
            <a:endParaRPr/>
          </a:p>
        </p:txBody>
      </p:sp>
      <p:pic>
        <p:nvPicPr>
          <p:cNvPr id="393" name="Google Shape;39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6764" y="1703164"/>
            <a:ext cx="1738263" cy="5033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08" name="Google Shape;108;p6"/>
          <p:cNvSpPr txBox="1"/>
          <p:nvPr/>
        </p:nvSpPr>
        <p:spPr>
          <a:xfrm>
            <a:off x="3051110" y="952048"/>
            <a:ext cx="6027575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BH|MANFAATKAN ChatGPT SEBAGAI PEMANGKIN REVOLUSI PENDIDIKAN| MS 13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MAC 2023</a:t>
            </a:r>
            <a:endParaRPr/>
          </a:p>
        </p:txBody>
      </p:sp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4020" y="1703164"/>
            <a:ext cx="6663959" cy="496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15" name="Google Shape;115;p7"/>
          <p:cNvSpPr txBox="1"/>
          <p:nvPr/>
        </p:nvSpPr>
        <p:spPr>
          <a:xfrm>
            <a:off x="2183363" y="952048"/>
            <a:ext cx="7287207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KEMBARA PERPADUAN MALAYSIA MADANI : PROGRAM PERKASA AGENDA PENYATUAN| MS 16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MAC 2023</a:t>
            </a:r>
            <a:endParaRPr/>
          </a:p>
        </p:txBody>
      </p:sp>
      <p:pic>
        <p:nvPicPr>
          <p:cNvPr id="116" name="Google Shape;11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3110" y="1703164"/>
            <a:ext cx="6257345" cy="5106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BERITA HARIAN</a:t>
            </a:r>
            <a:endParaRPr/>
          </a:p>
        </p:txBody>
      </p:sp>
      <p:sp>
        <p:nvSpPr>
          <p:cNvPr id="122" name="Google Shape;122;p8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PENDIDIKAN AWAL KANAK-KANAK PERLU FOKUS KEPELBAGAIAN| MS 13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</p:txBody>
      </p:sp>
      <p:pic>
        <p:nvPicPr>
          <p:cNvPr id="123" name="Google Shape;1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7957" y="1703164"/>
            <a:ext cx="8547651" cy="4516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/>
          <p:nvPr/>
        </p:nvSpPr>
        <p:spPr>
          <a:xfrm>
            <a:off x="3386667" y="6223000"/>
            <a:ext cx="3141133" cy="23706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9"/>
          <p:cNvSpPr txBox="1"/>
          <p:nvPr>
            <p:ph type="title"/>
          </p:nvPr>
        </p:nvSpPr>
        <p:spPr>
          <a:xfrm>
            <a:off x="3750733" y="13547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0" name="Google Shape;130;p9"/>
          <p:cNvSpPr txBox="1"/>
          <p:nvPr/>
        </p:nvSpPr>
        <p:spPr>
          <a:xfrm>
            <a:off x="2843071" y="1015602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 PELAKSANAAN BELANJAWAN 2023 GARIS ASPEK KEMANUSIAAN, KEJIWAAN| MS 13</a:t>
            </a:r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3144" y="2189862"/>
            <a:ext cx="6958054" cy="435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/>
          <p:nvPr/>
        </p:nvSpPr>
        <p:spPr>
          <a:xfrm>
            <a:off x="3516990" y="193674"/>
            <a:ext cx="4849586" cy="614590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25700" lIns="51425" spcFirstLastPara="1" rIns="51425" wrap="square" tIns="2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50"/>
              <a:buFont typeface="Calibri"/>
              <a:buNone/>
            </a:pPr>
            <a:r>
              <a:rPr b="0" i="0" lang="en-US" sz="405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SINAR HARIAN</a:t>
            </a:r>
            <a:endParaRPr/>
          </a:p>
        </p:txBody>
      </p:sp>
      <p:sp>
        <p:nvSpPr>
          <p:cNvPr id="137" name="Google Shape;137;p10"/>
          <p:cNvSpPr txBox="1"/>
          <p:nvPr/>
        </p:nvSpPr>
        <p:spPr>
          <a:xfrm>
            <a:off x="3516991" y="952048"/>
            <a:ext cx="4849586" cy="607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 DI SEBALIK MENTEGA TERBANG       | MS 17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778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MAC 2023</a:t>
            </a:r>
            <a:endParaRPr/>
          </a:p>
        </p:txBody>
      </p:sp>
      <p:pic>
        <p:nvPicPr>
          <p:cNvPr id="138" name="Google Shape;1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4783" y="1559380"/>
            <a:ext cx="8541650" cy="4988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2022-04-08T03:39:41Z</dcterms:created>
  <dc:creator>Administrator</dc:creator>
</cp:coreProperties>
</file>