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7" roundtripDataSignature="AMtx7mhv9QZElOP7FlNFUXgQDo6bQnwv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70DD581-7D94-4F0C-A2E6-09344DE77FF3}">
  <a:tblStyle styleId="{D70DD581-7D94-4F0C-A2E6-09344DE77FF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2294467" y="7846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{D70DD581-7D94-4F0C-A2E6-09344DE77FF3}</a:tableStyleId>
              </a:tblPr>
              <a:tblGrid>
                <a:gridCol w="448725"/>
                <a:gridCol w="3272375"/>
                <a:gridCol w="1860550"/>
                <a:gridCol w="1860550"/>
              </a:tblGrid>
              <a:tr h="2506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432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KEMUDAHAN PENDIDIKAN AWAL TIDAK MENCUKUPI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0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BAYAR SAMPAI RM580 SEBULAN</a:t>
                      </a:r>
                      <a:endParaRPr sz="18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32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IBU BAPA B40 DAN M40 TERPAKSA BEREBUT TEMPAT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32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GOLONGAN MUDA ASET NEGARA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JANUARI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432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 VARIAN MENULAR DI CHINA SUDAH BERADA DI MALAYSIA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0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LETAK SASARAN 10 TAHUN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0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ADA KEPERLUAN TAMBAH PRASEKOLAH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32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PENDIDIKAN AWAL HAK ASASI KANAK-KANAK DI MALAYSIA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32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KKDW RANCANG BINA BANGUNAN TABIKA BAHARU DI KAWASAN RISIKO BANJIR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32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HENTI GANGGUAN, PENDERAAN PASTIKAN PRESTASI ATLET TAK TERJEJAS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20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AHMAD ZAHID SAMBUT BAIK CADANGAN BANGUNKAN SEKTOR TVET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420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LEBIH BANYAK PRASEKOLAH DI BANDAR BUKA PELUANG KERJAYA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</a:t>
                      </a:r>
                      <a:r>
                        <a:rPr lang="en-US" sz="1200"/>
                        <a:t>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0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NYARIS DITIPU ‘TAWARAN BIASISWA’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1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IPT KENE LAPOR KEMENTERIAN JIKA INTERNET ‘TENAT’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20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SAMPAI BILA MASALAH INTERNET AKAN SELESAI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</a:t>
                      </a:r>
                      <a:r>
                        <a:rPr lang="en-US" sz="1200"/>
                        <a:t> HARIAN</a:t>
                      </a:r>
                      <a:endParaRPr sz="12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243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ISU GAJI RENDAH HANTUI GRADUAN BURU PELUANG PEKERJAAN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146" name="Google Shape;146;p10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‘Ada Keperluan Tambah Prasekolah’| MS 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</p:txBody>
      </p:sp>
      <p:pic>
        <p:nvPicPr>
          <p:cNvPr id="147" name="Google Shape;1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5536" y="1703164"/>
            <a:ext cx="8060927" cy="4664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153" name="Google Shape;153;p11"/>
          <p:cNvSpPr txBox="1"/>
          <p:nvPr/>
        </p:nvSpPr>
        <p:spPr>
          <a:xfrm>
            <a:off x="3245059" y="1011315"/>
            <a:ext cx="5501007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SH|KKDW Rancang Bina Bangunan Tabika Baharu Di Kawasan Risiko Banjir| MS 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</p:txBody>
      </p:sp>
      <p:pic>
        <p:nvPicPr>
          <p:cNvPr id="154" name="Google Shape;15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677" y="2101640"/>
            <a:ext cx="9640645" cy="301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160" name="Google Shape;160;p12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Letak Sasaran 10 Tahun| MS 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</p:txBody>
      </p:sp>
      <p:pic>
        <p:nvPicPr>
          <p:cNvPr id="161" name="Google Shape;16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1694" y="1703164"/>
            <a:ext cx="5888611" cy="4776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167" name="Google Shape;167;p13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Pendidikan Awal Hak Asasi Kanak-kanak Di Malaysia | MS 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</p:txBody>
      </p:sp>
      <p:pic>
        <p:nvPicPr>
          <p:cNvPr id="168" name="Google Shape;16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3091" y="2029044"/>
            <a:ext cx="7465818" cy="3876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174" name="Google Shape;174;p14"/>
          <p:cNvSpPr txBox="1"/>
          <p:nvPr/>
        </p:nvSpPr>
        <p:spPr>
          <a:xfrm>
            <a:off x="3615087" y="952048"/>
            <a:ext cx="493624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Henti Gangguan, Penderaan Pastikan Prestasi Atlet Tak Terjejas| MS 13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</p:txBody>
      </p:sp>
      <p:pic>
        <p:nvPicPr>
          <p:cNvPr id="175" name="Google Shape;17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7181" y="1786467"/>
            <a:ext cx="7077638" cy="4635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181" name="Google Shape;181;p15"/>
          <p:cNvSpPr txBox="1"/>
          <p:nvPr/>
        </p:nvSpPr>
        <p:spPr>
          <a:xfrm>
            <a:off x="3285067" y="952048"/>
            <a:ext cx="542713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Ahmad Zahid Sambut Baik Cadangan Bangunkan Sektor TVET| MS 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</p:txBody>
      </p:sp>
      <p:pic>
        <p:nvPicPr>
          <p:cNvPr id="182" name="Google Shape;18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8147" y="1997888"/>
            <a:ext cx="9831172" cy="3505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188" name="Google Shape;188;p16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Lebih Banyak Prasekolah Di Bandar Buka Peluang Kerjaya| MS 7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JANUARI 2023</a:t>
            </a:r>
            <a:endParaRPr/>
          </a:p>
        </p:txBody>
      </p:sp>
      <p:pic>
        <p:nvPicPr>
          <p:cNvPr id="189" name="Google Shape;18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8198" y="1703164"/>
            <a:ext cx="8907169" cy="473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195" name="Google Shape;195;p17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Nyaris Ditipu ‘Tawaran Biasiswa’ | MS 27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JANUARI 2023</a:t>
            </a:r>
            <a:endParaRPr/>
          </a:p>
        </p:txBody>
      </p:sp>
      <p:pic>
        <p:nvPicPr>
          <p:cNvPr id="196" name="Google Shape;19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0350" y="1703164"/>
            <a:ext cx="8691299" cy="4723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02" name="Google Shape;202;p18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IPT KENE LAPOR KEMENTERIAN JIKA INTERNET ‘TENAT’| MS 13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JANUARI 2023</a:t>
            </a:r>
            <a:endParaRPr/>
          </a:p>
        </p:txBody>
      </p:sp>
      <p:pic>
        <p:nvPicPr>
          <p:cNvPr id="203" name="Google Shape;2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9267" y="1774588"/>
            <a:ext cx="6731000" cy="5024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SAMPAI BILA MASALAH INTERNET AKAN SELESAI| MS 16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JANUARI 2023</a:t>
            </a:r>
            <a:endParaRPr/>
          </a:p>
        </p:txBody>
      </p:sp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4267" y="1560808"/>
            <a:ext cx="5472497" cy="5204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1930400" y="46566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{D70DD581-7D94-4F0C-A2E6-09344DE77FF3}</a:tableStyleId>
              </a:tblPr>
              <a:tblGrid>
                <a:gridCol w="795850"/>
                <a:gridCol w="3318950"/>
                <a:gridCol w="2057400"/>
                <a:gridCol w="2057400"/>
              </a:tblGrid>
              <a:tr h="293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ISU GAJI RENDAH HANTUI GRADUAN BURU PELUANG PEKERJAAN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4006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ISU GAJI RENDAH HANTUI GRADUAN BURU PELUANG PEKERJAAN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MUDAH JANA WANG PUNCA KECICIRAN PELAJAR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152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PLATFORM SERLAH KREATIVITI PELAJAR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PJJ USM TRANSFORMASIKAN MASYARAKAT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UMS ANJUR PROJEK KEBUN KOMUNITI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USM TAWAR BANTUAN TAMBAH BAIK PERPUSTAKAAN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ELAK TERPENGARUH JUAL BELI RUMAH SAMBUNG BAYAR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300 SEKOLAH DAIF DIBERI PERHATIAN BELANJAWAN 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KERAJAAN PERHALUSI KESAN DOMINO SUBSIDI BERSASAR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IPOH AT LEAST EXPENSIVE CITY IN THR WORLD FOR INTERNATIONAL EDUCATION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SELARAS GAJI HINGGA 20 PERATUS TINGGI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ANAK MELAYU YANG SUDAH TIDAK BERAPA MELAYU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GRADUAN PERLU PERSIAP DIRI LEBIH BERDAYA SAING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KERAJAAN TELITI SYOR KAJI SEMULA KURIKULUM PERADABAN ISLAM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 JANUARI 2023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16" name="Google Shape;216;p20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ISU GAJI RENDAH HANTUI GRADUAN BURU PELUANG PEKERJAAN| MS 10 | SAMBUNGAN 1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JANUARI 2023</a:t>
            </a:r>
            <a:endParaRPr/>
          </a:p>
        </p:txBody>
      </p:sp>
      <p:pic>
        <p:nvPicPr>
          <p:cNvPr id="217" name="Google Shape;21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3494" y="2338235"/>
            <a:ext cx="8145012" cy="2181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ISU GAJI RENDAH HANTUI GRADUAN BURU PELUANG PEKERJAAN| MS 10 | SAMBUNGAN 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JANUARI 2023</a:t>
            </a:r>
            <a:endParaRPr/>
          </a:p>
        </p:txBody>
      </p:sp>
      <p:pic>
        <p:nvPicPr>
          <p:cNvPr id="224" name="Google Shape;2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3067" y="1703164"/>
            <a:ext cx="6993466" cy="496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30" name="Google Shape;230;p22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ISU GAJI RENDAH HANTUI GRADUAN BURU PELUANG PEKERJAAN | MS 10 | SAMBUNGAN 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MEI 2022</a:t>
            </a:r>
            <a:endParaRPr/>
          </a:p>
        </p:txBody>
      </p:sp>
      <p:pic>
        <p:nvPicPr>
          <p:cNvPr id="231" name="Google Shape;23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7133" y="1559380"/>
            <a:ext cx="3513668" cy="5222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237" name="Google Shape;237;p23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MUDAH JANA WANG PUNCA KECICIRAN PELAJAR?| MS 16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JANUARI 2023</a:t>
            </a:r>
            <a:endParaRPr/>
          </a:p>
        </p:txBody>
      </p:sp>
      <p:pic>
        <p:nvPicPr>
          <p:cNvPr id="238" name="Google Shape;23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1522" y="1703164"/>
            <a:ext cx="5114956" cy="5070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44" name="Google Shape;244;p24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BHNASIONAL| INDIVIDU OBES BERISIKO HIDAP 13 JENIS KANSER| MS 11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JANUARI 2023</a:t>
            </a:r>
            <a:endParaRPr/>
          </a:p>
        </p:txBody>
      </p:sp>
      <p:pic>
        <p:nvPicPr>
          <p:cNvPr id="245" name="Google Shape;2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5713" y="1559380"/>
            <a:ext cx="10383699" cy="5115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251" name="Google Shape;251;p25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SN| Platform Serlah Kreativiti Pelajar | MS 23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JANUARI 2023</a:t>
            </a:r>
            <a:endParaRPr/>
          </a:p>
        </p:txBody>
      </p:sp>
      <p:pic>
        <p:nvPicPr>
          <p:cNvPr id="252" name="Google Shape;2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0072" y="1703164"/>
            <a:ext cx="8811855" cy="496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258" name="Google Shape;258;p26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SN| PJJ USM TRANSFORMASIKAN MASYARAKAT| MS 15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JANUARI 2023</a:t>
            </a:r>
            <a:endParaRPr/>
          </a:p>
        </p:txBody>
      </p:sp>
      <p:pic>
        <p:nvPicPr>
          <p:cNvPr id="259" name="Google Shape;25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338" y="1660829"/>
            <a:ext cx="10345594" cy="496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65" name="Google Shape;265;p27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UMS ANJUR PROJEK KEBUN KOMUNITI | MS 22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JANUARI 2023</a:t>
            </a:r>
            <a:endParaRPr/>
          </a:p>
        </p:txBody>
      </p:sp>
      <p:pic>
        <p:nvPicPr>
          <p:cNvPr id="266" name="Google Shape;26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3763" y="1703164"/>
            <a:ext cx="3880170" cy="5025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72" name="Google Shape;272;p28"/>
          <p:cNvSpPr txBox="1"/>
          <p:nvPr/>
        </p:nvSpPr>
        <p:spPr>
          <a:xfrm>
            <a:off x="3516991" y="952048"/>
            <a:ext cx="505127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USM TAWAR BANTUAN TAMBAH BAIK PERPUSTAKAAN | MS 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JANUARI 2023</a:t>
            </a:r>
            <a:endParaRPr/>
          </a:p>
        </p:txBody>
      </p:sp>
      <p:pic>
        <p:nvPicPr>
          <p:cNvPr id="273" name="Google Shape;27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9710" y="1593248"/>
            <a:ext cx="2684146" cy="5175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79" name="Google Shape;279;p29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ELAK TERPENGARUH JUAL BELI RUMAH SAMBUNG BAYAR | MS 8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JANUARI 2023</a:t>
            </a:r>
            <a:endParaRPr/>
          </a:p>
        </p:txBody>
      </p:sp>
      <p:pic>
        <p:nvPicPr>
          <p:cNvPr id="280" name="Google Shape;28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4067" y="1803400"/>
            <a:ext cx="6096000" cy="4893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Google Shape;94;p3"/>
          <p:cNvGraphicFramePr/>
          <p:nvPr/>
        </p:nvGraphicFramePr>
        <p:xfrm>
          <a:off x="1930400" y="46566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{D70DD581-7D94-4F0C-A2E6-09344DE77FF3}</a:tableStyleId>
              </a:tblPr>
              <a:tblGrid>
                <a:gridCol w="795850"/>
                <a:gridCol w="3318950"/>
                <a:gridCol w="2057400"/>
                <a:gridCol w="2057400"/>
              </a:tblGrid>
              <a:tr h="293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PROGRAM PENGAJIAN PERCUMA PELAJAR MISKIN KE UNIVERSITI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06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PENGAJIAN PERCUMA BUAT PELAJAR CEMERLANG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 JANUARI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86" name="Google Shape;286;p30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300 SEKOLAH DAIF DIBERI PERHATIAN BELANJAWAN  2023| MS 8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JANUARI 2023</a:t>
            </a:r>
            <a:endParaRPr/>
          </a:p>
        </p:txBody>
      </p:sp>
      <p:pic>
        <p:nvPicPr>
          <p:cNvPr id="287" name="Google Shape;28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5678" y="1632063"/>
            <a:ext cx="3027122" cy="5098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93" name="Google Shape;293;p31"/>
          <p:cNvSpPr txBox="1"/>
          <p:nvPr/>
        </p:nvSpPr>
        <p:spPr>
          <a:xfrm>
            <a:off x="2751667" y="952048"/>
            <a:ext cx="6273541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KERAJAAN PERHALUSI KESAN DOMINO SUBSIDI BERSASAR| MS 9 |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JANUARI 2023</a:t>
            </a:r>
            <a:endParaRPr/>
          </a:p>
        </p:txBody>
      </p:sp>
      <p:pic>
        <p:nvPicPr>
          <p:cNvPr id="294" name="Google Shape;29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6792" y="1612753"/>
            <a:ext cx="5858416" cy="5051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300" name="Google Shape;300;p32"/>
          <p:cNvSpPr txBox="1"/>
          <p:nvPr/>
        </p:nvSpPr>
        <p:spPr>
          <a:xfrm>
            <a:off x="2472267" y="952048"/>
            <a:ext cx="6375400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 IPOH AT LEAST EXPENSIVE CITY IN THR WORLD FOR INTERNATIONAL EDUCATION| MS 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JANUARI 2023</a:t>
            </a:r>
            <a:endParaRPr/>
          </a:p>
        </p:txBody>
      </p:sp>
      <p:pic>
        <p:nvPicPr>
          <p:cNvPr id="301" name="Google Shape;30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411" y="2018537"/>
            <a:ext cx="8554644" cy="3362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07" name="Google Shape;307;p33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SELARAS GAJI HINGGA 20 PERATUS TINGGI | MS 7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JANUARI 2023</a:t>
            </a:r>
            <a:endParaRPr/>
          </a:p>
        </p:txBody>
      </p:sp>
      <p:pic>
        <p:nvPicPr>
          <p:cNvPr id="308" name="Google Shape;30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4287" y="1850178"/>
            <a:ext cx="8487960" cy="456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14" name="Google Shape;314;p34"/>
          <p:cNvSpPr txBox="1"/>
          <p:nvPr/>
        </p:nvSpPr>
        <p:spPr>
          <a:xfrm>
            <a:off x="3615087" y="952048"/>
            <a:ext cx="4639293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ANAK MELAYU YANG SUDAH TIDAK BERAPA MELAYU | MS 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JANUARI 2023</a:t>
            </a:r>
            <a:endParaRPr/>
          </a:p>
        </p:txBody>
      </p:sp>
      <p:pic>
        <p:nvPicPr>
          <p:cNvPr id="315" name="Google Shape;31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2574" y="1806003"/>
            <a:ext cx="1730613" cy="4985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321" name="Google Shape;321;p35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 GRADUAN PERLU PERSIAP DIRI LEBIH BERDAYA SAING| MS 13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JANUARI 2023</a:t>
            </a:r>
            <a:endParaRPr/>
          </a:p>
        </p:txBody>
      </p:sp>
      <p:pic>
        <p:nvPicPr>
          <p:cNvPr id="322" name="Google Shape;32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4435" y="1772071"/>
            <a:ext cx="7422213" cy="472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328" name="Google Shape;328;p36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KERAJAAN TELITI SYOR KAJI SEMULA KURIKULUM PERADABAN ISLAM| MS 11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JANUARI 2023</a:t>
            </a:r>
            <a:endParaRPr/>
          </a:p>
        </p:txBody>
      </p:sp>
      <p:pic>
        <p:nvPicPr>
          <p:cNvPr id="329" name="Google Shape;32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6618" y="1703164"/>
            <a:ext cx="7631084" cy="5058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7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335" name="Google Shape;335;p37"/>
          <p:cNvSpPr txBox="1"/>
          <p:nvPr/>
        </p:nvSpPr>
        <p:spPr>
          <a:xfrm>
            <a:off x="3293706" y="952048"/>
            <a:ext cx="5337109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PROGRAM PENGAJIAN PERCUMA PELAJAR MISKIN KE UNIVERSITI| MS 14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JANUARI 2023</a:t>
            </a:r>
            <a:endParaRPr/>
          </a:p>
        </p:txBody>
      </p:sp>
      <p:pic>
        <p:nvPicPr>
          <p:cNvPr id="336" name="Google Shape;33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6535" y="1827593"/>
            <a:ext cx="1165562" cy="483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8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42" name="Google Shape;342;p38"/>
          <p:cNvSpPr txBox="1"/>
          <p:nvPr/>
        </p:nvSpPr>
        <p:spPr>
          <a:xfrm>
            <a:off x="3107094" y="952048"/>
            <a:ext cx="5971592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PENGAJIAN PERCUMA BUAT PELAJAR CEMERLANG| MS 12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JANUARI 2023</a:t>
            </a:r>
            <a:endParaRPr/>
          </a:p>
        </p:txBody>
      </p:sp>
      <p:pic>
        <p:nvPicPr>
          <p:cNvPr id="343" name="Google Shape;34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6990" y="1703164"/>
            <a:ext cx="4965594" cy="482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349" name="Google Shape;349;p39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KERAJAAN TELITI SYOR KAJI SEMULA KURIKULUM PERADABAN ISLAM| MS 11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JANUARI 2023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/>
          <p:nvPr/>
        </p:nvSpPr>
        <p:spPr>
          <a:xfrm>
            <a:off x="3386667" y="6223000"/>
            <a:ext cx="3141133" cy="23706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"/>
          <p:cNvSpPr txBox="1"/>
          <p:nvPr>
            <p:ph type="title"/>
          </p:nvPr>
        </p:nvSpPr>
        <p:spPr>
          <a:xfrm>
            <a:off x="3750733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01" name="Google Shape;101;p4"/>
          <p:cNvSpPr txBox="1"/>
          <p:nvPr/>
        </p:nvSpPr>
        <p:spPr>
          <a:xfrm>
            <a:off x="2861732" y="1144619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Kemudahan Pendidikan Awal Tidak Mencukupi| MS 2</a:t>
            </a:r>
            <a:endParaRPr/>
          </a:p>
        </p:txBody>
      </p:sp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8467" y="1868442"/>
            <a:ext cx="9203266" cy="4854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0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355" name="Google Shape;355;p40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KERAJAAN TELITI SYOR KAJI SEMULA KURIKULUM PERADABAN ISLAM| MS 11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JANUARI 2023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361" name="Google Shape;361;p41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KERAJAAN TELITI SYOR KAJI SEMULA KURIKULUM PERADABAN ISLAM| MS 11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JANUARI 2023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/>
          <p:nvPr>
            <p:ph type="title"/>
          </p:nvPr>
        </p:nvSpPr>
        <p:spPr>
          <a:xfrm>
            <a:off x="3750733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08" name="Google Shape;108;p5"/>
          <p:cNvSpPr txBox="1"/>
          <p:nvPr/>
        </p:nvSpPr>
        <p:spPr>
          <a:xfrm>
            <a:off x="2108201" y="968431"/>
            <a:ext cx="72390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 | Kemudahan Pendidikan Awal Tidak Mencukupi | MS 2 (sambungan)</a:t>
            </a: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2692400" y="5985933"/>
            <a:ext cx="3640667" cy="32891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8400" y="1909030"/>
            <a:ext cx="9406468" cy="4820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type="title"/>
          </p:nvPr>
        </p:nvSpPr>
        <p:spPr>
          <a:xfrm>
            <a:off x="3750733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16" name="Google Shape;116;p6"/>
          <p:cNvSpPr txBox="1"/>
          <p:nvPr/>
        </p:nvSpPr>
        <p:spPr>
          <a:xfrm>
            <a:off x="2108201" y="968431"/>
            <a:ext cx="72390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 | Bayar Sampai RM580 Sebulan| MS 3 </a:t>
            </a: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2692400" y="5985933"/>
            <a:ext cx="3640667" cy="32891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9135" y="1747882"/>
            <a:ext cx="6697132" cy="4834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/>
          <p:nvPr>
            <p:ph type="title"/>
          </p:nvPr>
        </p:nvSpPr>
        <p:spPr>
          <a:xfrm>
            <a:off x="3750733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24" name="Google Shape;124;p7"/>
          <p:cNvSpPr txBox="1"/>
          <p:nvPr/>
        </p:nvSpPr>
        <p:spPr>
          <a:xfrm>
            <a:off x="2108201" y="968431"/>
            <a:ext cx="72390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 | Ibu Bapa B40 dan M40 Terpaksa Berebut Tempat| MS 3 </a:t>
            </a: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92400" y="5985933"/>
            <a:ext cx="3640667" cy="32891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8201" y="2127770"/>
            <a:ext cx="7935432" cy="3858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/>
          <p:nvPr>
            <p:ph type="title"/>
          </p:nvPr>
        </p:nvSpPr>
        <p:spPr>
          <a:xfrm>
            <a:off x="3505194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32" name="Google Shape;132;p8"/>
          <p:cNvSpPr txBox="1"/>
          <p:nvPr/>
        </p:nvSpPr>
        <p:spPr>
          <a:xfrm>
            <a:off x="263096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 | Golongan Muda Aset Negara| MS 17</a:t>
            </a:r>
            <a:endParaRPr/>
          </a:p>
        </p:txBody>
      </p:sp>
      <p:pic>
        <p:nvPicPr>
          <p:cNvPr id="133" name="Google Shape;13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387" y="1838102"/>
            <a:ext cx="10393225" cy="4572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/>
          <p:nvPr>
            <p:ph type="title"/>
          </p:nvPr>
        </p:nvSpPr>
        <p:spPr>
          <a:xfrm>
            <a:off x="3505194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39" name="Google Shape;139;p9"/>
          <p:cNvSpPr txBox="1"/>
          <p:nvPr/>
        </p:nvSpPr>
        <p:spPr>
          <a:xfrm>
            <a:off x="263096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 2 Varian Menular Di China Sudah Berada di Malaysia| MS 4</a:t>
            </a:r>
            <a:endParaRPr/>
          </a:p>
        </p:txBody>
      </p:sp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1995" y="1810270"/>
            <a:ext cx="8865806" cy="4759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2022-04-08T03:39:41Z</dcterms:created>
  <dc:creator>Administrator</dc:creator>
</cp:coreProperties>
</file>